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8" r:id="rId4"/>
    <p:sldMasterId id="2147483739" r:id="rId5"/>
  </p:sldMasterIdLst>
  <p:notesMasterIdLst>
    <p:notesMasterId r:id="rId16"/>
  </p:notesMasterIdLst>
  <p:sldIdLst>
    <p:sldId id="267" r:id="rId6"/>
    <p:sldId id="268" r:id="rId7"/>
    <p:sldId id="257" r:id="rId8"/>
    <p:sldId id="259" r:id="rId9"/>
    <p:sldId id="260" r:id="rId10"/>
    <p:sldId id="264" r:id="rId11"/>
    <p:sldId id="262" r:id="rId12"/>
    <p:sldId id="263" r:id="rId13"/>
    <p:sldId id="265" r:id="rId14"/>
    <p:sldId id="266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B35082D-E73C-4CF1-8278-C99814D0CCA0}" v="45" dt="2025-03-14T13:35:24.950"/>
    <p1510:client id="{9DB28B2C-DBCA-4279-96A0-E31BC5030084}" v="996" dt="2025-03-14T13:18:51.57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5/10/relationships/revisionInfo" Target="revisionInfo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10" Type="http://schemas.openxmlformats.org/officeDocument/2006/relationships/slide" Target="slides/slide5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10" Type="http://schemas.openxmlformats.org/officeDocument/2006/relationships/image" Target="../media/image29.svg"/><Relationship Id="rId4" Type="http://schemas.openxmlformats.org/officeDocument/2006/relationships/image" Target="../media/image23.svg"/><Relationship Id="rId9" Type="http://schemas.openxmlformats.org/officeDocument/2006/relationships/image" Target="../media/image28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10" Type="http://schemas.openxmlformats.org/officeDocument/2006/relationships/image" Target="../media/image29.svg"/><Relationship Id="rId4" Type="http://schemas.openxmlformats.org/officeDocument/2006/relationships/image" Target="../media/image23.svg"/><Relationship Id="rId9" Type="http://schemas.openxmlformats.org/officeDocument/2006/relationships/image" Target="../media/image28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4_2">
  <dgm:title val=""/>
  <dgm:desc val=""/>
  <dgm:catLst>
    <dgm:cat type="accent4" pri="14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3_2">
  <dgm:title val=""/>
  <dgm:desc val=""/>
  <dgm:catLst>
    <dgm:cat type="accent3" pri="13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3D97C1B-2324-4A69-9680-DB5C916FEF74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235561D1-85B1-4B17-9036-E34017966151}">
      <dgm:prSet/>
      <dgm:spPr/>
      <dgm:t>
        <a:bodyPr/>
        <a:lstStyle/>
        <a:p>
          <a:r>
            <a:rPr lang="en-IE" dirty="0"/>
            <a:t>Team Lead And AI: Joe</a:t>
          </a:r>
          <a:endParaRPr lang="en-US" dirty="0"/>
        </a:p>
      </dgm:t>
    </dgm:pt>
    <dgm:pt modelId="{E52EDDE1-F283-49A3-B565-9DF97178B1AB}" type="parTrans" cxnId="{D608B741-F453-406E-8A42-13629DECD7D8}">
      <dgm:prSet/>
      <dgm:spPr/>
      <dgm:t>
        <a:bodyPr/>
        <a:lstStyle/>
        <a:p>
          <a:endParaRPr lang="en-US"/>
        </a:p>
      </dgm:t>
    </dgm:pt>
    <dgm:pt modelId="{E7950F4A-E171-4B8D-B09C-2565746B07C8}" type="sibTrans" cxnId="{D608B741-F453-406E-8A42-13629DECD7D8}">
      <dgm:prSet/>
      <dgm:spPr/>
      <dgm:t>
        <a:bodyPr/>
        <a:lstStyle/>
        <a:p>
          <a:endParaRPr lang="en-US"/>
        </a:p>
      </dgm:t>
    </dgm:pt>
    <dgm:pt modelId="{91F2534D-F33F-48FF-BC70-2E05BB0D220D}">
      <dgm:prSet/>
      <dgm:spPr/>
      <dgm:t>
        <a:bodyPr/>
        <a:lstStyle/>
        <a:p>
          <a:r>
            <a:rPr lang="en-IE" dirty="0"/>
            <a:t>QA and Balance: Seamus</a:t>
          </a:r>
          <a:endParaRPr lang="en-US" dirty="0"/>
        </a:p>
      </dgm:t>
    </dgm:pt>
    <dgm:pt modelId="{7D2C11E5-12A7-4A04-99AD-09BC4EB0421B}" type="parTrans" cxnId="{F0CCA82A-2CE1-4465-AF23-65CA0DD45D65}">
      <dgm:prSet/>
      <dgm:spPr/>
      <dgm:t>
        <a:bodyPr/>
        <a:lstStyle/>
        <a:p>
          <a:endParaRPr lang="en-US"/>
        </a:p>
      </dgm:t>
    </dgm:pt>
    <dgm:pt modelId="{40A8CF2D-1E92-49F3-AA82-7413C0CC524C}" type="sibTrans" cxnId="{F0CCA82A-2CE1-4465-AF23-65CA0DD45D65}">
      <dgm:prSet/>
      <dgm:spPr/>
      <dgm:t>
        <a:bodyPr/>
        <a:lstStyle/>
        <a:p>
          <a:endParaRPr lang="en-US"/>
        </a:p>
      </dgm:t>
    </dgm:pt>
    <dgm:pt modelId="{38B42A46-8662-48DC-AD0E-5CBBF82F379C}">
      <dgm:prSet/>
      <dgm:spPr/>
      <dgm:t>
        <a:bodyPr/>
        <a:lstStyle/>
        <a:p>
          <a:r>
            <a:rPr lang="en-IE"/>
            <a:t>Art Lead and 3D modeler: David</a:t>
          </a:r>
          <a:endParaRPr lang="en-US"/>
        </a:p>
      </dgm:t>
    </dgm:pt>
    <dgm:pt modelId="{91C86BD0-BE6E-4A4B-B5C2-FA342470F5EE}" type="parTrans" cxnId="{9288EC29-1FF7-4627-92D8-3AAFE355FA94}">
      <dgm:prSet/>
      <dgm:spPr/>
      <dgm:t>
        <a:bodyPr/>
        <a:lstStyle/>
        <a:p>
          <a:endParaRPr lang="en-US"/>
        </a:p>
      </dgm:t>
    </dgm:pt>
    <dgm:pt modelId="{03BE622E-4566-4BDC-B8B2-7C94D1886001}" type="sibTrans" cxnId="{9288EC29-1FF7-4627-92D8-3AAFE355FA94}">
      <dgm:prSet/>
      <dgm:spPr/>
      <dgm:t>
        <a:bodyPr/>
        <a:lstStyle/>
        <a:p>
          <a:endParaRPr lang="en-US"/>
        </a:p>
      </dgm:t>
    </dgm:pt>
    <dgm:pt modelId="{AC070131-2C89-4972-B39B-306DAA6BD257}">
      <dgm:prSet/>
      <dgm:spPr/>
      <dgm:t>
        <a:bodyPr/>
        <a:lstStyle/>
        <a:p>
          <a:r>
            <a:rPr lang="en-IE"/>
            <a:t>Systems Designer: Max</a:t>
          </a:r>
          <a:endParaRPr lang="en-US"/>
        </a:p>
      </dgm:t>
    </dgm:pt>
    <dgm:pt modelId="{608F8448-13EA-46CD-A5E0-591A5E5EBDA8}" type="parTrans" cxnId="{0E7E1986-929D-421C-8520-910A57421E0B}">
      <dgm:prSet/>
      <dgm:spPr/>
      <dgm:t>
        <a:bodyPr/>
        <a:lstStyle/>
        <a:p>
          <a:endParaRPr lang="en-US"/>
        </a:p>
      </dgm:t>
    </dgm:pt>
    <dgm:pt modelId="{D10869AD-5C1B-40DC-8DFB-2BAEA2DA1596}" type="sibTrans" cxnId="{0E7E1986-929D-421C-8520-910A57421E0B}">
      <dgm:prSet/>
      <dgm:spPr/>
      <dgm:t>
        <a:bodyPr/>
        <a:lstStyle/>
        <a:p>
          <a:endParaRPr lang="en-US"/>
        </a:p>
      </dgm:t>
    </dgm:pt>
    <dgm:pt modelId="{ABE215FF-A635-416C-9467-B1F122BB558C}">
      <dgm:prSet/>
      <dgm:spPr/>
      <dgm:t>
        <a:bodyPr/>
        <a:lstStyle/>
        <a:p>
          <a:r>
            <a:rPr lang="en-IE" dirty="0"/>
            <a:t>UI And UX Design: Josh</a:t>
          </a:r>
          <a:endParaRPr lang="en-US" dirty="0"/>
        </a:p>
      </dgm:t>
    </dgm:pt>
    <dgm:pt modelId="{7609DEBB-2209-4270-BB78-83CD26CD3D0E}" type="parTrans" cxnId="{FC008838-562A-4331-AB7B-082C4DFB601D}">
      <dgm:prSet/>
      <dgm:spPr/>
      <dgm:t>
        <a:bodyPr/>
        <a:lstStyle/>
        <a:p>
          <a:endParaRPr lang="en-US"/>
        </a:p>
      </dgm:t>
    </dgm:pt>
    <dgm:pt modelId="{1B0079FE-478A-4B50-84C8-F3C6802C81DA}" type="sibTrans" cxnId="{FC008838-562A-4331-AB7B-082C4DFB601D}">
      <dgm:prSet/>
      <dgm:spPr/>
      <dgm:t>
        <a:bodyPr/>
        <a:lstStyle/>
        <a:p>
          <a:endParaRPr lang="en-US"/>
        </a:p>
      </dgm:t>
    </dgm:pt>
    <dgm:pt modelId="{FE1CDA9A-0ABF-431D-B0B6-AF12B6C4F24A}">
      <dgm:prSet/>
      <dgm:spPr/>
      <dgm:t>
        <a:bodyPr/>
        <a:lstStyle/>
        <a:p>
          <a:r>
            <a:rPr lang="en-IE" dirty="0"/>
            <a:t>Supporting Artist: Kira</a:t>
          </a:r>
          <a:endParaRPr lang="en-US" dirty="0"/>
        </a:p>
      </dgm:t>
    </dgm:pt>
    <dgm:pt modelId="{0531ED0B-460A-419B-8FC4-1B2D0BADEABA}" type="parTrans" cxnId="{3A6853A0-887D-40F5-854B-695F2B560049}">
      <dgm:prSet/>
      <dgm:spPr/>
      <dgm:t>
        <a:bodyPr/>
        <a:lstStyle/>
        <a:p>
          <a:endParaRPr lang="en-US"/>
        </a:p>
      </dgm:t>
    </dgm:pt>
    <dgm:pt modelId="{88114128-50D3-4A06-B6A1-C967D9095A95}" type="sibTrans" cxnId="{3A6853A0-887D-40F5-854B-695F2B560049}">
      <dgm:prSet/>
      <dgm:spPr/>
      <dgm:t>
        <a:bodyPr/>
        <a:lstStyle/>
        <a:p>
          <a:endParaRPr lang="en-US"/>
        </a:p>
      </dgm:t>
    </dgm:pt>
    <dgm:pt modelId="{5543ABD7-53BF-4827-98F0-5C662CEE29A4}" type="pres">
      <dgm:prSet presAssocID="{A3D97C1B-2324-4A69-9680-DB5C916FEF74}" presName="linear" presStyleCnt="0">
        <dgm:presLayoutVars>
          <dgm:animLvl val="lvl"/>
          <dgm:resizeHandles val="exact"/>
        </dgm:presLayoutVars>
      </dgm:prSet>
      <dgm:spPr/>
    </dgm:pt>
    <dgm:pt modelId="{2806E175-B64B-4CF8-A7DD-10254A7D487C}" type="pres">
      <dgm:prSet presAssocID="{235561D1-85B1-4B17-9036-E34017966151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A13262FD-08DB-4DE8-B6C5-3B47ACDD51AF}" type="pres">
      <dgm:prSet presAssocID="{E7950F4A-E171-4B8D-B09C-2565746B07C8}" presName="spacer" presStyleCnt="0"/>
      <dgm:spPr/>
    </dgm:pt>
    <dgm:pt modelId="{EF03CCE9-4180-4393-8175-75B5235E5B70}" type="pres">
      <dgm:prSet presAssocID="{91F2534D-F33F-48FF-BC70-2E05BB0D220D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3DED0490-EAA8-446F-8457-623675406399}" type="pres">
      <dgm:prSet presAssocID="{40A8CF2D-1E92-49F3-AA82-7413C0CC524C}" presName="spacer" presStyleCnt="0"/>
      <dgm:spPr/>
    </dgm:pt>
    <dgm:pt modelId="{F82085B2-9E31-4EF1-83B3-712B2A76FED8}" type="pres">
      <dgm:prSet presAssocID="{38B42A46-8662-48DC-AD0E-5CBBF82F379C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2785DABD-1B7A-4F44-9CC6-BEB92A4A5330}" type="pres">
      <dgm:prSet presAssocID="{03BE622E-4566-4BDC-B8B2-7C94D1886001}" presName="spacer" presStyleCnt="0"/>
      <dgm:spPr/>
    </dgm:pt>
    <dgm:pt modelId="{D52FAFB7-F437-46D1-9272-BED6321AE992}" type="pres">
      <dgm:prSet presAssocID="{AC070131-2C89-4972-B39B-306DAA6BD257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BCD935B4-D332-4C10-87F5-A485FD8CEF22}" type="pres">
      <dgm:prSet presAssocID="{D10869AD-5C1B-40DC-8DFB-2BAEA2DA1596}" presName="spacer" presStyleCnt="0"/>
      <dgm:spPr/>
    </dgm:pt>
    <dgm:pt modelId="{93CC07CC-B925-4914-8028-DE8AA65D2C12}" type="pres">
      <dgm:prSet presAssocID="{ABE215FF-A635-416C-9467-B1F122BB558C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EFC1F34C-BF83-4727-9C37-1DCA7F9BF58B}" type="pres">
      <dgm:prSet presAssocID="{1B0079FE-478A-4B50-84C8-F3C6802C81DA}" presName="spacer" presStyleCnt="0"/>
      <dgm:spPr/>
    </dgm:pt>
    <dgm:pt modelId="{08F45214-E1C1-48A9-B79A-8C0233879D79}" type="pres">
      <dgm:prSet presAssocID="{FE1CDA9A-0ABF-431D-B0B6-AF12B6C4F24A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0E6C0705-D64C-4470-A5BD-C10EC381FC06}" type="presOf" srcId="{235561D1-85B1-4B17-9036-E34017966151}" destId="{2806E175-B64B-4CF8-A7DD-10254A7D487C}" srcOrd="0" destOrd="0" presId="urn:microsoft.com/office/officeart/2005/8/layout/vList2"/>
    <dgm:cxn modelId="{0257F71A-CCA5-40C8-AFC8-341C9863E451}" type="presOf" srcId="{FE1CDA9A-0ABF-431D-B0B6-AF12B6C4F24A}" destId="{08F45214-E1C1-48A9-B79A-8C0233879D79}" srcOrd="0" destOrd="0" presId="urn:microsoft.com/office/officeart/2005/8/layout/vList2"/>
    <dgm:cxn modelId="{9288EC29-1FF7-4627-92D8-3AAFE355FA94}" srcId="{A3D97C1B-2324-4A69-9680-DB5C916FEF74}" destId="{38B42A46-8662-48DC-AD0E-5CBBF82F379C}" srcOrd="2" destOrd="0" parTransId="{91C86BD0-BE6E-4A4B-B5C2-FA342470F5EE}" sibTransId="{03BE622E-4566-4BDC-B8B2-7C94D1886001}"/>
    <dgm:cxn modelId="{F0CCA82A-2CE1-4465-AF23-65CA0DD45D65}" srcId="{A3D97C1B-2324-4A69-9680-DB5C916FEF74}" destId="{91F2534D-F33F-48FF-BC70-2E05BB0D220D}" srcOrd="1" destOrd="0" parTransId="{7D2C11E5-12A7-4A04-99AD-09BC4EB0421B}" sibTransId="{40A8CF2D-1E92-49F3-AA82-7413C0CC524C}"/>
    <dgm:cxn modelId="{FC008838-562A-4331-AB7B-082C4DFB601D}" srcId="{A3D97C1B-2324-4A69-9680-DB5C916FEF74}" destId="{ABE215FF-A635-416C-9467-B1F122BB558C}" srcOrd="4" destOrd="0" parTransId="{7609DEBB-2209-4270-BB78-83CD26CD3D0E}" sibTransId="{1B0079FE-478A-4B50-84C8-F3C6802C81DA}"/>
    <dgm:cxn modelId="{D608B741-F453-406E-8A42-13629DECD7D8}" srcId="{A3D97C1B-2324-4A69-9680-DB5C916FEF74}" destId="{235561D1-85B1-4B17-9036-E34017966151}" srcOrd="0" destOrd="0" parTransId="{E52EDDE1-F283-49A3-B565-9DF97178B1AB}" sibTransId="{E7950F4A-E171-4B8D-B09C-2565746B07C8}"/>
    <dgm:cxn modelId="{9185426D-A261-4E1C-9A96-6F18DE5B2084}" type="presOf" srcId="{AC070131-2C89-4972-B39B-306DAA6BD257}" destId="{D52FAFB7-F437-46D1-9272-BED6321AE992}" srcOrd="0" destOrd="0" presId="urn:microsoft.com/office/officeart/2005/8/layout/vList2"/>
    <dgm:cxn modelId="{2A949351-5FA0-4633-AA18-8A0766B85C5C}" type="presOf" srcId="{38B42A46-8662-48DC-AD0E-5CBBF82F379C}" destId="{F82085B2-9E31-4EF1-83B3-712B2A76FED8}" srcOrd="0" destOrd="0" presId="urn:microsoft.com/office/officeart/2005/8/layout/vList2"/>
    <dgm:cxn modelId="{8FEFBC54-203E-4EFF-80E8-06F49DDB6B0F}" type="presOf" srcId="{ABE215FF-A635-416C-9467-B1F122BB558C}" destId="{93CC07CC-B925-4914-8028-DE8AA65D2C12}" srcOrd="0" destOrd="0" presId="urn:microsoft.com/office/officeart/2005/8/layout/vList2"/>
    <dgm:cxn modelId="{0E7E1986-929D-421C-8520-910A57421E0B}" srcId="{A3D97C1B-2324-4A69-9680-DB5C916FEF74}" destId="{AC070131-2C89-4972-B39B-306DAA6BD257}" srcOrd="3" destOrd="0" parTransId="{608F8448-13EA-46CD-A5E0-591A5E5EBDA8}" sibTransId="{D10869AD-5C1B-40DC-8DFB-2BAEA2DA1596}"/>
    <dgm:cxn modelId="{F7644093-365B-4910-88FF-0A7CB2327FFA}" type="presOf" srcId="{A3D97C1B-2324-4A69-9680-DB5C916FEF74}" destId="{5543ABD7-53BF-4827-98F0-5C662CEE29A4}" srcOrd="0" destOrd="0" presId="urn:microsoft.com/office/officeart/2005/8/layout/vList2"/>
    <dgm:cxn modelId="{3A6853A0-887D-40F5-854B-695F2B560049}" srcId="{A3D97C1B-2324-4A69-9680-DB5C916FEF74}" destId="{FE1CDA9A-0ABF-431D-B0B6-AF12B6C4F24A}" srcOrd="5" destOrd="0" parTransId="{0531ED0B-460A-419B-8FC4-1B2D0BADEABA}" sibTransId="{88114128-50D3-4A06-B6A1-C967D9095A95}"/>
    <dgm:cxn modelId="{9D9E26B3-A023-4507-A79B-F76F06FAD598}" type="presOf" srcId="{91F2534D-F33F-48FF-BC70-2E05BB0D220D}" destId="{EF03CCE9-4180-4393-8175-75B5235E5B70}" srcOrd="0" destOrd="0" presId="urn:microsoft.com/office/officeart/2005/8/layout/vList2"/>
    <dgm:cxn modelId="{5FFF8DAF-5DE2-4196-8887-07F04D1B9C67}" type="presParOf" srcId="{5543ABD7-53BF-4827-98F0-5C662CEE29A4}" destId="{2806E175-B64B-4CF8-A7DD-10254A7D487C}" srcOrd="0" destOrd="0" presId="urn:microsoft.com/office/officeart/2005/8/layout/vList2"/>
    <dgm:cxn modelId="{5C4B7589-2219-4B80-824E-4DBEF768A33E}" type="presParOf" srcId="{5543ABD7-53BF-4827-98F0-5C662CEE29A4}" destId="{A13262FD-08DB-4DE8-B6C5-3B47ACDD51AF}" srcOrd="1" destOrd="0" presId="urn:microsoft.com/office/officeart/2005/8/layout/vList2"/>
    <dgm:cxn modelId="{18FE4B1E-F643-4691-96B3-E739EDC29CF3}" type="presParOf" srcId="{5543ABD7-53BF-4827-98F0-5C662CEE29A4}" destId="{EF03CCE9-4180-4393-8175-75B5235E5B70}" srcOrd="2" destOrd="0" presId="urn:microsoft.com/office/officeart/2005/8/layout/vList2"/>
    <dgm:cxn modelId="{351F8273-32DE-4E39-A328-C349B76834F2}" type="presParOf" srcId="{5543ABD7-53BF-4827-98F0-5C662CEE29A4}" destId="{3DED0490-EAA8-446F-8457-623675406399}" srcOrd="3" destOrd="0" presId="urn:microsoft.com/office/officeart/2005/8/layout/vList2"/>
    <dgm:cxn modelId="{C19A8389-F1FE-4E2E-B3DC-563D1424E189}" type="presParOf" srcId="{5543ABD7-53BF-4827-98F0-5C662CEE29A4}" destId="{F82085B2-9E31-4EF1-83B3-712B2A76FED8}" srcOrd="4" destOrd="0" presId="urn:microsoft.com/office/officeart/2005/8/layout/vList2"/>
    <dgm:cxn modelId="{964819BB-9B33-496D-A341-8F3EF0F220E9}" type="presParOf" srcId="{5543ABD7-53BF-4827-98F0-5C662CEE29A4}" destId="{2785DABD-1B7A-4F44-9CC6-BEB92A4A5330}" srcOrd="5" destOrd="0" presId="urn:microsoft.com/office/officeart/2005/8/layout/vList2"/>
    <dgm:cxn modelId="{844AD595-D08D-48CF-8FB6-4F67CDBD5B31}" type="presParOf" srcId="{5543ABD7-53BF-4827-98F0-5C662CEE29A4}" destId="{D52FAFB7-F437-46D1-9272-BED6321AE992}" srcOrd="6" destOrd="0" presId="urn:microsoft.com/office/officeart/2005/8/layout/vList2"/>
    <dgm:cxn modelId="{2719B7F3-7D11-4C81-93CD-BFCB5A346EBF}" type="presParOf" srcId="{5543ABD7-53BF-4827-98F0-5C662CEE29A4}" destId="{BCD935B4-D332-4C10-87F5-A485FD8CEF22}" srcOrd="7" destOrd="0" presId="urn:microsoft.com/office/officeart/2005/8/layout/vList2"/>
    <dgm:cxn modelId="{A581B4A0-9037-402E-8C57-156381A4CC6F}" type="presParOf" srcId="{5543ABD7-53BF-4827-98F0-5C662CEE29A4}" destId="{93CC07CC-B925-4914-8028-DE8AA65D2C12}" srcOrd="8" destOrd="0" presId="urn:microsoft.com/office/officeart/2005/8/layout/vList2"/>
    <dgm:cxn modelId="{35861282-4192-4DA3-B9CE-5B01645FAFF4}" type="presParOf" srcId="{5543ABD7-53BF-4827-98F0-5C662CEE29A4}" destId="{EFC1F34C-BF83-4727-9C37-1DCA7F9BF58B}" srcOrd="9" destOrd="0" presId="urn:microsoft.com/office/officeart/2005/8/layout/vList2"/>
    <dgm:cxn modelId="{6825AB08-82AF-44E0-8459-AF79D3F418CC}" type="presParOf" srcId="{5543ABD7-53BF-4827-98F0-5C662CEE29A4}" destId="{08F45214-E1C1-48A9-B79A-8C0233879D79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46DD4F6-9A8C-4FE1-8858-49D2D9A6910A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bg_accent4_2" csCatId="accent4" phldr="1"/>
      <dgm:spPr/>
      <dgm:t>
        <a:bodyPr/>
        <a:lstStyle/>
        <a:p>
          <a:endParaRPr lang="en-US"/>
        </a:p>
      </dgm:t>
    </dgm:pt>
    <dgm:pt modelId="{27F63CAD-49F0-498C-8BB2-044861DDB290}">
      <dgm:prSet/>
      <dgm:spPr/>
      <dgm:t>
        <a:bodyPr/>
        <a:lstStyle/>
        <a:p>
          <a:pPr>
            <a:defRPr cap="all"/>
          </a:pPr>
          <a:r>
            <a:rPr lang="en-US"/>
            <a:t>Satire Enjoyers</a:t>
          </a:r>
        </a:p>
      </dgm:t>
    </dgm:pt>
    <dgm:pt modelId="{CCDFCC91-4C58-40A5-94DC-DF6CD860249E}" type="parTrans" cxnId="{FBFE6AC4-0A31-4884-9908-5B829D8DA866}">
      <dgm:prSet/>
      <dgm:spPr/>
      <dgm:t>
        <a:bodyPr/>
        <a:lstStyle/>
        <a:p>
          <a:endParaRPr lang="en-US"/>
        </a:p>
      </dgm:t>
    </dgm:pt>
    <dgm:pt modelId="{F78B8DCF-B659-460A-92A7-D901398E8526}" type="sibTrans" cxnId="{FBFE6AC4-0A31-4884-9908-5B829D8DA866}">
      <dgm:prSet/>
      <dgm:spPr/>
      <dgm:t>
        <a:bodyPr/>
        <a:lstStyle/>
        <a:p>
          <a:endParaRPr lang="en-US"/>
        </a:p>
      </dgm:t>
    </dgm:pt>
    <dgm:pt modelId="{B269EA10-8E21-4F36-AB5E-971E4E537C1A}">
      <dgm:prSet/>
      <dgm:spPr/>
      <dgm:t>
        <a:bodyPr/>
        <a:lstStyle/>
        <a:p>
          <a:pPr>
            <a:defRPr cap="all"/>
          </a:pPr>
          <a:r>
            <a:rPr lang="en-US"/>
            <a:t>RTS Players</a:t>
          </a:r>
        </a:p>
      </dgm:t>
    </dgm:pt>
    <dgm:pt modelId="{35168C61-D2FE-4708-A665-51277CD4763F}" type="parTrans" cxnId="{4A84AE8A-BACE-4217-9AD4-A8A8A517A6BA}">
      <dgm:prSet/>
      <dgm:spPr/>
      <dgm:t>
        <a:bodyPr/>
        <a:lstStyle/>
        <a:p>
          <a:endParaRPr lang="en-US"/>
        </a:p>
      </dgm:t>
    </dgm:pt>
    <dgm:pt modelId="{ADFB2AE1-025D-479D-9DC4-0D23E44EFDFC}" type="sibTrans" cxnId="{4A84AE8A-BACE-4217-9AD4-A8A8A517A6BA}">
      <dgm:prSet/>
      <dgm:spPr/>
      <dgm:t>
        <a:bodyPr/>
        <a:lstStyle/>
        <a:p>
          <a:endParaRPr lang="en-US"/>
        </a:p>
      </dgm:t>
    </dgm:pt>
    <dgm:pt modelId="{1BF6D661-F9E1-4765-AA35-AF20CB934A73}">
      <dgm:prSet/>
      <dgm:spPr/>
      <dgm:t>
        <a:bodyPr/>
        <a:lstStyle/>
        <a:p>
          <a:pPr>
            <a:defRPr cap="all"/>
          </a:pPr>
          <a:r>
            <a:rPr lang="en-US"/>
            <a:t>Casual strategy game enjoyers.</a:t>
          </a:r>
        </a:p>
      </dgm:t>
    </dgm:pt>
    <dgm:pt modelId="{5B83CF09-C427-4E77-AC7C-DA9B7EF06C9A}" type="parTrans" cxnId="{DEEA6A1F-B83E-441E-AAD1-7153B9A7D5A8}">
      <dgm:prSet/>
      <dgm:spPr/>
      <dgm:t>
        <a:bodyPr/>
        <a:lstStyle/>
        <a:p>
          <a:endParaRPr lang="en-US"/>
        </a:p>
      </dgm:t>
    </dgm:pt>
    <dgm:pt modelId="{FD090D27-2567-4C96-948C-A196A5415159}" type="sibTrans" cxnId="{DEEA6A1F-B83E-441E-AAD1-7153B9A7D5A8}">
      <dgm:prSet/>
      <dgm:spPr/>
      <dgm:t>
        <a:bodyPr/>
        <a:lstStyle/>
        <a:p>
          <a:endParaRPr lang="en-US"/>
        </a:p>
      </dgm:t>
    </dgm:pt>
    <dgm:pt modelId="{7AF22077-69B0-4726-B41D-D419981A4000}">
      <dgm:prSet/>
      <dgm:spPr/>
      <dgm:t>
        <a:bodyPr/>
        <a:lstStyle/>
        <a:p>
          <a:pPr>
            <a:defRPr cap="all"/>
          </a:pPr>
          <a:r>
            <a:rPr lang="en-IE"/>
            <a:t>PC Steam</a:t>
          </a:r>
          <a:endParaRPr lang="en-US"/>
        </a:p>
      </dgm:t>
    </dgm:pt>
    <dgm:pt modelId="{77286D43-A10E-434C-B23A-3B3C4CA2F311}" type="parTrans" cxnId="{39EAEA70-2985-4475-9B52-DDC817A5DE3E}">
      <dgm:prSet/>
      <dgm:spPr/>
      <dgm:t>
        <a:bodyPr/>
        <a:lstStyle/>
        <a:p>
          <a:endParaRPr lang="en-US"/>
        </a:p>
      </dgm:t>
    </dgm:pt>
    <dgm:pt modelId="{CDFA839E-28CD-4BA4-B48A-15857A08B02F}" type="sibTrans" cxnId="{39EAEA70-2985-4475-9B52-DDC817A5DE3E}">
      <dgm:prSet/>
      <dgm:spPr/>
      <dgm:t>
        <a:bodyPr/>
        <a:lstStyle/>
        <a:p>
          <a:endParaRPr lang="en-US"/>
        </a:p>
      </dgm:t>
    </dgm:pt>
    <dgm:pt modelId="{6BC39685-2E34-4A53-A8AC-4C6BEECF7C0A}" type="pres">
      <dgm:prSet presAssocID="{346DD4F6-9A8C-4FE1-8858-49D2D9A6910A}" presName="root" presStyleCnt="0">
        <dgm:presLayoutVars>
          <dgm:dir/>
          <dgm:resizeHandles val="exact"/>
        </dgm:presLayoutVars>
      </dgm:prSet>
      <dgm:spPr/>
    </dgm:pt>
    <dgm:pt modelId="{1536F24A-7708-4E87-9584-B09A2C7E3632}" type="pres">
      <dgm:prSet presAssocID="{27F63CAD-49F0-498C-8BB2-044861DDB290}" presName="compNode" presStyleCnt="0"/>
      <dgm:spPr/>
    </dgm:pt>
    <dgm:pt modelId="{DD09093C-DB6D-45C5-AEC8-DEE935E91B73}" type="pres">
      <dgm:prSet presAssocID="{27F63CAD-49F0-498C-8BB2-044861DDB290}" presName="iconBgRect" presStyleLbl="bgShp" presStyleIdx="0" presStyleCnt="4"/>
      <dgm:spPr/>
    </dgm:pt>
    <dgm:pt modelId="{95B536AA-2D7C-49A9-B6D9-3F9BD6498B03}" type="pres">
      <dgm:prSet presAssocID="{27F63CAD-49F0-498C-8BB2-044861DDB290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Joker Hat"/>
        </a:ext>
      </dgm:extLst>
    </dgm:pt>
    <dgm:pt modelId="{D4021EB9-4132-4548-8A76-8BE63D44CC44}" type="pres">
      <dgm:prSet presAssocID="{27F63CAD-49F0-498C-8BB2-044861DDB290}" presName="spaceRect" presStyleCnt="0"/>
      <dgm:spPr/>
    </dgm:pt>
    <dgm:pt modelId="{EE5FC162-1B25-474E-851C-08047C350ED9}" type="pres">
      <dgm:prSet presAssocID="{27F63CAD-49F0-498C-8BB2-044861DDB290}" presName="textRect" presStyleLbl="revTx" presStyleIdx="0" presStyleCnt="4">
        <dgm:presLayoutVars>
          <dgm:chMax val="1"/>
          <dgm:chPref val="1"/>
        </dgm:presLayoutVars>
      </dgm:prSet>
      <dgm:spPr/>
    </dgm:pt>
    <dgm:pt modelId="{22E384FE-C98B-4768-9586-B8AAB84B7CF8}" type="pres">
      <dgm:prSet presAssocID="{F78B8DCF-B659-460A-92A7-D901398E8526}" presName="sibTrans" presStyleCnt="0"/>
      <dgm:spPr/>
    </dgm:pt>
    <dgm:pt modelId="{4007C18F-302D-49BC-9956-605D2D681B9A}" type="pres">
      <dgm:prSet presAssocID="{B269EA10-8E21-4F36-AB5E-971E4E537C1A}" presName="compNode" presStyleCnt="0"/>
      <dgm:spPr/>
    </dgm:pt>
    <dgm:pt modelId="{26CEA2C8-26F6-4204-9057-8A108D47715E}" type="pres">
      <dgm:prSet presAssocID="{B269EA10-8E21-4F36-AB5E-971E4E537C1A}" presName="iconBgRect" presStyleLbl="bgShp" presStyleIdx="1" presStyleCnt="4"/>
      <dgm:spPr/>
    </dgm:pt>
    <dgm:pt modelId="{8757AD9C-A923-493F-8303-38729140A887}" type="pres">
      <dgm:prSet presAssocID="{B269EA10-8E21-4F36-AB5E-971E4E537C1A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ED4E622D-157B-4034-BBF5-4250F58CBF74}" type="pres">
      <dgm:prSet presAssocID="{B269EA10-8E21-4F36-AB5E-971E4E537C1A}" presName="spaceRect" presStyleCnt="0"/>
      <dgm:spPr/>
    </dgm:pt>
    <dgm:pt modelId="{494A2B53-83A4-4887-9339-6AC35B954276}" type="pres">
      <dgm:prSet presAssocID="{B269EA10-8E21-4F36-AB5E-971E4E537C1A}" presName="textRect" presStyleLbl="revTx" presStyleIdx="1" presStyleCnt="4">
        <dgm:presLayoutVars>
          <dgm:chMax val="1"/>
          <dgm:chPref val="1"/>
        </dgm:presLayoutVars>
      </dgm:prSet>
      <dgm:spPr/>
    </dgm:pt>
    <dgm:pt modelId="{B6E3A4AB-B42F-4509-8C4D-7558DDEC8D3C}" type="pres">
      <dgm:prSet presAssocID="{ADFB2AE1-025D-479D-9DC4-0D23E44EFDFC}" presName="sibTrans" presStyleCnt="0"/>
      <dgm:spPr/>
    </dgm:pt>
    <dgm:pt modelId="{7D14709C-F617-4EBC-8C60-A01614CEA7E8}" type="pres">
      <dgm:prSet presAssocID="{1BF6D661-F9E1-4765-AA35-AF20CB934A73}" presName="compNode" presStyleCnt="0"/>
      <dgm:spPr/>
    </dgm:pt>
    <dgm:pt modelId="{0D4467EE-4487-43E9-BA27-9C043A320F19}" type="pres">
      <dgm:prSet presAssocID="{1BF6D661-F9E1-4765-AA35-AF20CB934A73}" presName="iconBgRect" presStyleLbl="bgShp" presStyleIdx="2" presStyleCnt="4"/>
      <dgm:spPr/>
    </dgm:pt>
    <dgm:pt modelId="{F8BEBF7B-93D5-4963-A450-58B2AE2D0E96}" type="pres">
      <dgm:prSet presAssocID="{1BF6D661-F9E1-4765-AA35-AF20CB934A73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laying Cards"/>
        </a:ext>
      </dgm:extLst>
    </dgm:pt>
    <dgm:pt modelId="{BB980653-7EBA-4E13-B856-F97302296617}" type="pres">
      <dgm:prSet presAssocID="{1BF6D661-F9E1-4765-AA35-AF20CB934A73}" presName="spaceRect" presStyleCnt="0"/>
      <dgm:spPr/>
    </dgm:pt>
    <dgm:pt modelId="{652F1D2E-7E52-42A9-AB44-4431E183E9FD}" type="pres">
      <dgm:prSet presAssocID="{1BF6D661-F9E1-4765-AA35-AF20CB934A73}" presName="textRect" presStyleLbl="revTx" presStyleIdx="2" presStyleCnt="4">
        <dgm:presLayoutVars>
          <dgm:chMax val="1"/>
          <dgm:chPref val="1"/>
        </dgm:presLayoutVars>
      </dgm:prSet>
      <dgm:spPr/>
    </dgm:pt>
    <dgm:pt modelId="{C756AE93-C891-4FC1-AED1-A5945396B5FA}" type="pres">
      <dgm:prSet presAssocID="{FD090D27-2567-4C96-948C-A196A5415159}" presName="sibTrans" presStyleCnt="0"/>
      <dgm:spPr/>
    </dgm:pt>
    <dgm:pt modelId="{23A07CFD-21DC-41D3-9BB2-D609E49F9FD3}" type="pres">
      <dgm:prSet presAssocID="{7AF22077-69B0-4726-B41D-D419981A4000}" presName="compNode" presStyleCnt="0"/>
      <dgm:spPr/>
    </dgm:pt>
    <dgm:pt modelId="{23B702B3-9A2E-43A8-8769-656B607315A3}" type="pres">
      <dgm:prSet presAssocID="{7AF22077-69B0-4726-B41D-D419981A4000}" presName="iconBgRect" presStyleLbl="bgShp" presStyleIdx="3" presStyleCnt="4"/>
      <dgm:spPr/>
    </dgm:pt>
    <dgm:pt modelId="{FECBA05A-1ACE-4F0B-81DD-3258F6E9BE48}" type="pres">
      <dgm:prSet presAssocID="{7AF22077-69B0-4726-B41D-D419981A4000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aptop"/>
        </a:ext>
      </dgm:extLst>
    </dgm:pt>
    <dgm:pt modelId="{7BAAC9F3-4695-4AFA-B7DD-F0E1077C0EFF}" type="pres">
      <dgm:prSet presAssocID="{7AF22077-69B0-4726-B41D-D419981A4000}" presName="spaceRect" presStyleCnt="0"/>
      <dgm:spPr/>
    </dgm:pt>
    <dgm:pt modelId="{6F750648-DE5A-459B-8F69-51D6FF80AAF2}" type="pres">
      <dgm:prSet presAssocID="{7AF22077-69B0-4726-B41D-D419981A4000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DEEA6A1F-B83E-441E-AAD1-7153B9A7D5A8}" srcId="{346DD4F6-9A8C-4FE1-8858-49D2D9A6910A}" destId="{1BF6D661-F9E1-4765-AA35-AF20CB934A73}" srcOrd="2" destOrd="0" parTransId="{5B83CF09-C427-4E77-AC7C-DA9B7EF06C9A}" sibTransId="{FD090D27-2567-4C96-948C-A196A5415159}"/>
    <dgm:cxn modelId="{5B2C902C-531A-4358-A73F-3D4AD2DD3F82}" type="presOf" srcId="{7AF22077-69B0-4726-B41D-D419981A4000}" destId="{6F750648-DE5A-459B-8F69-51D6FF80AAF2}" srcOrd="0" destOrd="0" presId="urn:microsoft.com/office/officeart/2018/5/layout/IconCircleLabelList"/>
    <dgm:cxn modelId="{39EAEA70-2985-4475-9B52-DDC817A5DE3E}" srcId="{346DD4F6-9A8C-4FE1-8858-49D2D9A6910A}" destId="{7AF22077-69B0-4726-B41D-D419981A4000}" srcOrd="3" destOrd="0" parTransId="{77286D43-A10E-434C-B23A-3B3C4CA2F311}" sibTransId="{CDFA839E-28CD-4BA4-B48A-15857A08B02F}"/>
    <dgm:cxn modelId="{28DBAF78-7059-447B-9634-65E731725914}" type="presOf" srcId="{27F63CAD-49F0-498C-8BB2-044861DDB290}" destId="{EE5FC162-1B25-474E-851C-08047C350ED9}" srcOrd="0" destOrd="0" presId="urn:microsoft.com/office/officeart/2018/5/layout/IconCircleLabelList"/>
    <dgm:cxn modelId="{6C23E67C-9717-4BF7-89BE-81410376C489}" type="presOf" srcId="{346DD4F6-9A8C-4FE1-8858-49D2D9A6910A}" destId="{6BC39685-2E34-4A53-A8AC-4C6BEECF7C0A}" srcOrd="0" destOrd="0" presId="urn:microsoft.com/office/officeart/2018/5/layout/IconCircleLabelList"/>
    <dgm:cxn modelId="{4A84AE8A-BACE-4217-9AD4-A8A8A517A6BA}" srcId="{346DD4F6-9A8C-4FE1-8858-49D2D9A6910A}" destId="{B269EA10-8E21-4F36-AB5E-971E4E537C1A}" srcOrd="1" destOrd="0" parTransId="{35168C61-D2FE-4708-A665-51277CD4763F}" sibTransId="{ADFB2AE1-025D-479D-9DC4-0D23E44EFDFC}"/>
    <dgm:cxn modelId="{FBFE6AC4-0A31-4884-9908-5B829D8DA866}" srcId="{346DD4F6-9A8C-4FE1-8858-49D2D9A6910A}" destId="{27F63CAD-49F0-498C-8BB2-044861DDB290}" srcOrd="0" destOrd="0" parTransId="{CCDFCC91-4C58-40A5-94DC-DF6CD860249E}" sibTransId="{F78B8DCF-B659-460A-92A7-D901398E8526}"/>
    <dgm:cxn modelId="{373A2AC9-F9AC-42D5-9F3B-C2A2ECDA6290}" type="presOf" srcId="{1BF6D661-F9E1-4765-AA35-AF20CB934A73}" destId="{652F1D2E-7E52-42A9-AB44-4431E183E9FD}" srcOrd="0" destOrd="0" presId="urn:microsoft.com/office/officeart/2018/5/layout/IconCircleLabelList"/>
    <dgm:cxn modelId="{34782AE0-6ECC-4B61-B54A-F03D4C177F3D}" type="presOf" srcId="{B269EA10-8E21-4F36-AB5E-971E4E537C1A}" destId="{494A2B53-83A4-4887-9339-6AC35B954276}" srcOrd="0" destOrd="0" presId="urn:microsoft.com/office/officeart/2018/5/layout/IconCircleLabelList"/>
    <dgm:cxn modelId="{2F045C81-C5BD-46AB-8931-47F546C601A2}" type="presParOf" srcId="{6BC39685-2E34-4A53-A8AC-4C6BEECF7C0A}" destId="{1536F24A-7708-4E87-9584-B09A2C7E3632}" srcOrd="0" destOrd="0" presId="urn:microsoft.com/office/officeart/2018/5/layout/IconCircleLabelList"/>
    <dgm:cxn modelId="{C1E128A9-9D0A-41F0-9216-5359129C0A36}" type="presParOf" srcId="{1536F24A-7708-4E87-9584-B09A2C7E3632}" destId="{DD09093C-DB6D-45C5-AEC8-DEE935E91B73}" srcOrd="0" destOrd="0" presId="urn:microsoft.com/office/officeart/2018/5/layout/IconCircleLabelList"/>
    <dgm:cxn modelId="{5ED83221-3167-49D0-A632-0B8C922BF293}" type="presParOf" srcId="{1536F24A-7708-4E87-9584-B09A2C7E3632}" destId="{95B536AA-2D7C-49A9-B6D9-3F9BD6498B03}" srcOrd="1" destOrd="0" presId="urn:microsoft.com/office/officeart/2018/5/layout/IconCircleLabelList"/>
    <dgm:cxn modelId="{30E16FE5-3792-4A9F-AA9D-A91322FE84A5}" type="presParOf" srcId="{1536F24A-7708-4E87-9584-B09A2C7E3632}" destId="{D4021EB9-4132-4548-8A76-8BE63D44CC44}" srcOrd="2" destOrd="0" presId="urn:microsoft.com/office/officeart/2018/5/layout/IconCircleLabelList"/>
    <dgm:cxn modelId="{D6185569-A411-496C-AAEB-B9EA9D772B41}" type="presParOf" srcId="{1536F24A-7708-4E87-9584-B09A2C7E3632}" destId="{EE5FC162-1B25-474E-851C-08047C350ED9}" srcOrd="3" destOrd="0" presId="urn:microsoft.com/office/officeart/2018/5/layout/IconCircleLabelList"/>
    <dgm:cxn modelId="{A3605B45-9744-4B18-98E5-F67873F141F5}" type="presParOf" srcId="{6BC39685-2E34-4A53-A8AC-4C6BEECF7C0A}" destId="{22E384FE-C98B-4768-9586-B8AAB84B7CF8}" srcOrd="1" destOrd="0" presId="urn:microsoft.com/office/officeart/2018/5/layout/IconCircleLabelList"/>
    <dgm:cxn modelId="{21BD5326-EEB6-4F46-A43C-A7DBD81CB5A1}" type="presParOf" srcId="{6BC39685-2E34-4A53-A8AC-4C6BEECF7C0A}" destId="{4007C18F-302D-49BC-9956-605D2D681B9A}" srcOrd="2" destOrd="0" presId="urn:microsoft.com/office/officeart/2018/5/layout/IconCircleLabelList"/>
    <dgm:cxn modelId="{7EF583CB-5F25-4475-A1FD-F024EE8FE9AB}" type="presParOf" srcId="{4007C18F-302D-49BC-9956-605D2D681B9A}" destId="{26CEA2C8-26F6-4204-9057-8A108D47715E}" srcOrd="0" destOrd="0" presId="urn:microsoft.com/office/officeart/2018/5/layout/IconCircleLabelList"/>
    <dgm:cxn modelId="{49D33DC8-5680-4BD8-8697-0CC35C1BF5EC}" type="presParOf" srcId="{4007C18F-302D-49BC-9956-605D2D681B9A}" destId="{8757AD9C-A923-493F-8303-38729140A887}" srcOrd="1" destOrd="0" presId="urn:microsoft.com/office/officeart/2018/5/layout/IconCircleLabelList"/>
    <dgm:cxn modelId="{49F53AF7-54E8-4359-A700-2C3492284CE8}" type="presParOf" srcId="{4007C18F-302D-49BC-9956-605D2D681B9A}" destId="{ED4E622D-157B-4034-BBF5-4250F58CBF74}" srcOrd="2" destOrd="0" presId="urn:microsoft.com/office/officeart/2018/5/layout/IconCircleLabelList"/>
    <dgm:cxn modelId="{45112C8E-5C02-4547-8D4F-830192C93FE5}" type="presParOf" srcId="{4007C18F-302D-49BC-9956-605D2D681B9A}" destId="{494A2B53-83A4-4887-9339-6AC35B954276}" srcOrd="3" destOrd="0" presId="urn:microsoft.com/office/officeart/2018/5/layout/IconCircleLabelList"/>
    <dgm:cxn modelId="{B4BBD87D-AC16-4943-8DB1-DAC5E9A863CE}" type="presParOf" srcId="{6BC39685-2E34-4A53-A8AC-4C6BEECF7C0A}" destId="{B6E3A4AB-B42F-4509-8C4D-7558DDEC8D3C}" srcOrd="3" destOrd="0" presId="urn:microsoft.com/office/officeart/2018/5/layout/IconCircleLabelList"/>
    <dgm:cxn modelId="{4FF47432-88CA-46F3-9D87-075ABDD90997}" type="presParOf" srcId="{6BC39685-2E34-4A53-A8AC-4C6BEECF7C0A}" destId="{7D14709C-F617-4EBC-8C60-A01614CEA7E8}" srcOrd="4" destOrd="0" presId="urn:microsoft.com/office/officeart/2018/5/layout/IconCircleLabelList"/>
    <dgm:cxn modelId="{6188DAFD-CD60-4F66-9594-2A4F1E34EFA4}" type="presParOf" srcId="{7D14709C-F617-4EBC-8C60-A01614CEA7E8}" destId="{0D4467EE-4487-43E9-BA27-9C043A320F19}" srcOrd="0" destOrd="0" presId="urn:microsoft.com/office/officeart/2018/5/layout/IconCircleLabelList"/>
    <dgm:cxn modelId="{048C5F28-39E2-48FB-A402-8E46B771231C}" type="presParOf" srcId="{7D14709C-F617-4EBC-8C60-A01614CEA7E8}" destId="{F8BEBF7B-93D5-4963-A450-58B2AE2D0E96}" srcOrd="1" destOrd="0" presId="urn:microsoft.com/office/officeart/2018/5/layout/IconCircleLabelList"/>
    <dgm:cxn modelId="{55FC32CC-02B9-4E5B-BF11-64AAB6BCC45D}" type="presParOf" srcId="{7D14709C-F617-4EBC-8C60-A01614CEA7E8}" destId="{BB980653-7EBA-4E13-B856-F97302296617}" srcOrd="2" destOrd="0" presId="urn:microsoft.com/office/officeart/2018/5/layout/IconCircleLabelList"/>
    <dgm:cxn modelId="{782AB526-0D49-464E-8024-139BCAE10435}" type="presParOf" srcId="{7D14709C-F617-4EBC-8C60-A01614CEA7E8}" destId="{652F1D2E-7E52-42A9-AB44-4431E183E9FD}" srcOrd="3" destOrd="0" presId="urn:microsoft.com/office/officeart/2018/5/layout/IconCircleLabelList"/>
    <dgm:cxn modelId="{30EA8D28-28AF-45DE-90B4-24A8EE30F37B}" type="presParOf" srcId="{6BC39685-2E34-4A53-A8AC-4C6BEECF7C0A}" destId="{C756AE93-C891-4FC1-AED1-A5945396B5FA}" srcOrd="5" destOrd="0" presId="urn:microsoft.com/office/officeart/2018/5/layout/IconCircleLabelList"/>
    <dgm:cxn modelId="{8DDDD030-4882-405B-90AD-AE2A64FA5959}" type="presParOf" srcId="{6BC39685-2E34-4A53-A8AC-4C6BEECF7C0A}" destId="{23A07CFD-21DC-41D3-9BB2-D609E49F9FD3}" srcOrd="6" destOrd="0" presId="urn:microsoft.com/office/officeart/2018/5/layout/IconCircleLabelList"/>
    <dgm:cxn modelId="{2566CE0B-3A4E-40B5-9665-7E84C0B261AE}" type="presParOf" srcId="{23A07CFD-21DC-41D3-9BB2-D609E49F9FD3}" destId="{23B702B3-9A2E-43A8-8769-656B607315A3}" srcOrd="0" destOrd="0" presId="urn:microsoft.com/office/officeart/2018/5/layout/IconCircleLabelList"/>
    <dgm:cxn modelId="{A5C8ABC0-D9DB-4A30-B579-34B722C12EFE}" type="presParOf" srcId="{23A07CFD-21DC-41D3-9BB2-D609E49F9FD3}" destId="{FECBA05A-1ACE-4F0B-81DD-3258F6E9BE48}" srcOrd="1" destOrd="0" presId="urn:microsoft.com/office/officeart/2018/5/layout/IconCircleLabelList"/>
    <dgm:cxn modelId="{AC9844B6-5EF5-4531-8E8A-85EB033A13D9}" type="presParOf" srcId="{23A07CFD-21DC-41D3-9BB2-D609E49F9FD3}" destId="{7BAAC9F3-4695-4AFA-B7DD-F0E1077C0EFF}" srcOrd="2" destOrd="0" presId="urn:microsoft.com/office/officeart/2018/5/layout/IconCircleLabelList"/>
    <dgm:cxn modelId="{CED48EDF-CCB8-4E0B-A516-C886D97DED79}" type="presParOf" srcId="{23A07CFD-21DC-41D3-9BB2-D609E49F9FD3}" destId="{6F750648-DE5A-459B-8F69-51D6FF80AAF2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B1DFE6C-FA39-49A4-8005-27B0C7202AF4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3_2" csCatId="accent3" phldr="1"/>
      <dgm:spPr/>
      <dgm:t>
        <a:bodyPr/>
        <a:lstStyle/>
        <a:p>
          <a:endParaRPr lang="en-US"/>
        </a:p>
      </dgm:t>
    </dgm:pt>
    <dgm:pt modelId="{8AF4CF01-D350-469B-B5CC-3EBC88474A9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Resource management, Unit management, Unit upgrades, Complex combat system. </a:t>
          </a:r>
        </a:p>
      </dgm:t>
    </dgm:pt>
    <dgm:pt modelId="{B5585034-F2B2-48CE-AF1B-7785CE1A6FD2}" type="parTrans" cxnId="{E3858AE5-7981-4011-81AF-111773DFB245}">
      <dgm:prSet/>
      <dgm:spPr/>
      <dgm:t>
        <a:bodyPr/>
        <a:lstStyle/>
        <a:p>
          <a:endParaRPr lang="en-US"/>
        </a:p>
      </dgm:t>
    </dgm:pt>
    <dgm:pt modelId="{175BFD52-2AC0-48EC-B6AD-29840E3AE58B}" type="sibTrans" cxnId="{E3858AE5-7981-4011-81AF-111773DFB245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66DA13EE-C2D0-4FF4-AD3D-A40918560EC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Quality over quantity with our focus</a:t>
          </a:r>
        </a:p>
      </dgm:t>
    </dgm:pt>
    <dgm:pt modelId="{18039696-98FF-4A45-89AA-4F7EE56AE662}" type="parTrans" cxnId="{456D9782-7173-4884-9BE4-58D1A82BE784}">
      <dgm:prSet/>
      <dgm:spPr/>
      <dgm:t>
        <a:bodyPr/>
        <a:lstStyle/>
        <a:p>
          <a:endParaRPr lang="en-US"/>
        </a:p>
      </dgm:t>
    </dgm:pt>
    <dgm:pt modelId="{0F019440-4422-4D2E-9F53-567803C2A8D7}" type="sibTrans" cxnId="{456D9782-7173-4884-9BE4-58D1A82BE784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12DE47EC-4C93-4CC1-B533-C5B41BEA41D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Real time decision making not being overwhelming.</a:t>
          </a:r>
        </a:p>
      </dgm:t>
    </dgm:pt>
    <dgm:pt modelId="{8E36A338-7507-47B1-AD56-7E54A06D8190}" type="parTrans" cxnId="{C2976F8C-93A0-48FB-925D-A3D5FDDBBF74}">
      <dgm:prSet/>
      <dgm:spPr/>
      <dgm:t>
        <a:bodyPr/>
        <a:lstStyle/>
        <a:p>
          <a:endParaRPr lang="en-US"/>
        </a:p>
      </dgm:t>
    </dgm:pt>
    <dgm:pt modelId="{AE2132FD-2044-47F7-BEB0-5A528EFAE015}" type="sibTrans" cxnId="{C2976F8C-93A0-48FB-925D-A3D5FDDBBF74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DC902DCC-A731-4367-8CF7-21B8B19D539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Narrative around Safe-Corp.</a:t>
          </a:r>
        </a:p>
      </dgm:t>
    </dgm:pt>
    <dgm:pt modelId="{01D88CF1-2B35-4D4C-B23F-98E00011956E}" type="parTrans" cxnId="{01A82670-EAF5-42FC-8547-67C0BC4EB37D}">
      <dgm:prSet/>
      <dgm:spPr/>
      <dgm:t>
        <a:bodyPr/>
        <a:lstStyle/>
        <a:p>
          <a:endParaRPr lang="en-US"/>
        </a:p>
      </dgm:t>
    </dgm:pt>
    <dgm:pt modelId="{D34026BE-8C74-46AD-96D3-C72E8F0B371D}" type="sibTrans" cxnId="{01A82670-EAF5-42FC-8547-67C0BC4EB37D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D09CF6B0-60F0-4257-BE1B-99D50056C56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Realistic character proportions, but a half tones shading style</a:t>
          </a:r>
        </a:p>
      </dgm:t>
    </dgm:pt>
    <dgm:pt modelId="{89318A04-3533-4669-A5A1-9F56A6D15129}" type="parTrans" cxnId="{1401163D-EAD5-4A8A-89A0-635F39622E92}">
      <dgm:prSet/>
      <dgm:spPr/>
      <dgm:t>
        <a:bodyPr/>
        <a:lstStyle/>
        <a:p>
          <a:endParaRPr lang="en-US"/>
        </a:p>
      </dgm:t>
    </dgm:pt>
    <dgm:pt modelId="{228677B0-F5FE-41A4-94B0-5FD12DEFDE43}" type="sibTrans" cxnId="{1401163D-EAD5-4A8A-89A0-635F39622E92}">
      <dgm:prSet/>
      <dgm:spPr/>
      <dgm:t>
        <a:bodyPr/>
        <a:lstStyle/>
        <a:p>
          <a:endParaRPr lang="en-US"/>
        </a:p>
      </dgm:t>
    </dgm:pt>
    <dgm:pt modelId="{1E4D6B1F-A65D-42B6-A0F2-AABC0BBB6B8C}" type="pres">
      <dgm:prSet presAssocID="{DB1DFE6C-FA39-49A4-8005-27B0C7202AF4}" presName="root" presStyleCnt="0">
        <dgm:presLayoutVars>
          <dgm:dir/>
          <dgm:resizeHandles val="exact"/>
        </dgm:presLayoutVars>
      </dgm:prSet>
      <dgm:spPr/>
    </dgm:pt>
    <dgm:pt modelId="{BA8B5A78-04E4-4506-B489-78D6B86F6DD7}" type="pres">
      <dgm:prSet presAssocID="{8AF4CF01-D350-469B-B5CC-3EBC88474A97}" presName="compNode" presStyleCnt="0"/>
      <dgm:spPr/>
    </dgm:pt>
    <dgm:pt modelId="{3214A528-B874-4BCC-9097-D0BD5D02EDC9}" type="pres">
      <dgm:prSet presAssocID="{8AF4CF01-D350-469B-B5CC-3EBC88474A97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ranching Diagram"/>
        </a:ext>
      </dgm:extLst>
    </dgm:pt>
    <dgm:pt modelId="{2CE031EE-0C25-4604-A4F2-B69868C2F0CA}" type="pres">
      <dgm:prSet presAssocID="{8AF4CF01-D350-469B-B5CC-3EBC88474A97}" presName="spaceRect" presStyleCnt="0"/>
      <dgm:spPr/>
    </dgm:pt>
    <dgm:pt modelId="{61CE130A-A816-46A7-B81E-5588759A4FD1}" type="pres">
      <dgm:prSet presAssocID="{8AF4CF01-D350-469B-B5CC-3EBC88474A97}" presName="textRect" presStyleLbl="revTx" presStyleIdx="0" presStyleCnt="5">
        <dgm:presLayoutVars>
          <dgm:chMax val="1"/>
          <dgm:chPref val="1"/>
        </dgm:presLayoutVars>
      </dgm:prSet>
      <dgm:spPr/>
    </dgm:pt>
    <dgm:pt modelId="{9D332646-343D-410A-AFAE-069FB8E66F5A}" type="pres">
      <dgm:prSet presAssocID="{175BFD52-2AC0-48EC-B6AD-29840E3AE58B}" presName="sibTrans" presStyleCnt="0"/>
      <dgm:spPr/>
    </dgm:pt>
    <dgm:pt modelId="{2CF7FF14-DAE7-4C27-821F-A4C8D89D3C26}" type="pres">
      <dgm:prSet presAssocID="{66DA13EE-C2D0-4FF4-AD3D-A40918560EC7}" presName="compNode" presStyleCnt="0"/>
      <dgm:spPr/>
    </dgm:pt>
    <dgm:pt modelId="{B590EB91-62CB-4011-AF10-9BE0EA18AAEA}" type="pres">
      <dgm:prSet presAssocID="{66DA13EE-C2D0-4FF4-AD3D-A40918560EC7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2373CCF0-2683-4485-A78B-6D8A3D851308}" type="pres">
      <dgm:prSet presAssocID="{66DA13EE-C2D0-4FF4-AD3D-A40918560EC7}" presName="spaceRect" presStyleCnt="0"/>
      <dgm:spPr/>
    </dgm:pt>
    <dgm:pt modelId="{646DBBD3-4DB2-4271-B85A-015C319D2CA9}" type="pres">
      <dgm:prSet presAssocID="{66DA13EE-C2D0-4FF4-AD3D-A40918560EC7}" presName="textRect" presStyleLbl="revTx" presStyleIdx="1" presStyleCnt="5">
        <dgm:presLayoutVars>
          <dgm:chMax val="1"/>
          <dgm:chPref val="1"/>
        </dgm:presLayoutVars>
      </dgm:prSet>
      <dgm:spPr/>
    </dgm:pt>
    <dgm:pt modelId="{9DC3C6A7-6685-4713-A2FF-53FF0F10E73D}" type="pres">
      <dgm:prSet presAssocID="{0F019440-4422-4D2E-9F53-567803C2A8D7}" presName="sibTrans" presStyleCnt="0"/>
      <dgm:spPr/>
    </dgm:pt>
    <dgm:pt modelId="{AADB8C7B-7020-4A68-B237-E911B3FA9718}" type="pres">
      <dgm:prSet presAssocID="{12DE47EC-4C93-4CC1-B533-C5B41BEA41D4}" presName="compNode" presStyleCnt="0"/>
      <dgm:spPr/>
    </dgm:pt>
    <dgm:pt modelId="{E448806F-E296-49D2-883C-1654D3393778}" type="pres">
      <dgm:prSet presAssocID="{12DE47EC-4C93-4CC1-B533-C5B41BEA41D4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Questions"/>
        </a:ext>
      </dgm:extLst>
    </dgm:pt>
    <dgm:pt modelId="{EB489761-B966-44DA-89A9-67663BF20431}" type="pres">
      <dgm:prSet presAssocID="{12DE47EC-4C93-4CC1-B533-C5B41BEA41D4}" presName="spaceRect" presStyleCnt="0"/>
      <dgm:spPr/>
    </dgm:pt>
    <dgm:pt modelId="{D2A1753A-F6C0-4833-BFDD-FBDBBA8CA87A}" type="pres">
      <dgm:prSet presAssocID="{12DE47EC-4C93-4CC1-B533-C5B41BEA41D4}" presName="textRect" presStyleLbl="revTx" presStyleIdx="2" presStyleCnt="5">
        <dgm:presLayoutVars>
          <dgm:chMax val="1"/>
          <dgm:chPref val="1"/>
        </dgm:presLayoutVars>
      </dgm:prSet>
      <dgm:spPr/>
    </dgm:pt>
    <dgm:pt modelId="{0332A0A2-F530-412E-8202-C1F81A8F8DAF}" type="pres">
      <dgm:prSet presAssocID="{AE2132FD-2044-47F7-BEB0-5A528EFAE015}" presName="sibTrans" presStyleCnt="0"/>
      <dgm:spPr/>
    </dgm:pt>
    <dgm:pt modelId="{77F27261-5C10-4777-963C-EB7B99D83768}" type="pres">
      <dgm:prSet presAssocID="{DC902DCC-A731-4367-8CF7-21B8B19D539B}" presName="compNode" presStyleCnt="0"/>
      <dgm:spPr/>
    </dgm:pt>
    <dgm:pt modelId="{FB3E21A2-49B6-4C06-BDCE-B6BDAD7EF7F3}" type="pres">
      <dgm:prSet presAssocID="{DC902DCC-A731-4367-8CF7-21B8B19D539B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ilm strip"/>
        </a:ext>
      </dgm:extLst>
    </dgm:pt>
    <dgm:pt modelId="{A52DB8C8-39EA-4B42-9D8B-B921B3DDD1DD}" type="pres">
      <dgm:prSet presAssocID="{DC902DCC-A731-4367-8CF7-21B8B19D539B}" presName="spaceRect" presStyleCnt="0"/>
      <dgm:spPr/>
    </dgm:pt>
    <dgm:pt modelId="{840D7AFF-CB5C-45F2-ACED-2105AFF3246E}" type="pres">
      <dgm:prSet presAssocID="{DC902DCC-A731-4367-8CF7-21B8B19D539B}" presName="textRect" presStyleLbl="revTx" presStyleIdx="3" presStyleCnt="5">
        <dgm:presLayoutVars>
          <dgm:chMax val="1"/>
          <dgm:chPref val="1"/>
        </dgm:presLayoutVars>
      </dgm:prSet>
      <dgm:spPr/>
    </dgm:pt>
    <dgm:pt modelId="{7CF20297-72AD-48FB-BE2B-9768D948E722}" type="pres">
      <dgm:prSet presAssocID="{D34026BE-8C74-46AD-96D3-C72E8F0B371D}" presName="sibTrans" presStyleCnt="0"/>
      <dgm:spPr/>
    </dgm:pt>
    <dgm:pt modelId="{2A6B124A-5CB5-423E-B900-8989F4E87B29}" type="pres">
      <dgm:prSet presAssocID="{D09CF6B0-60F0-4257-BE1B-99D50056C56D}" presName="compNode" presStyleCnt="0"/>
      <dgm:spPr/>
    </dgm:pt>
    <dgm:pt modelId="{C95682CC-B241-4BF2-BB29-99B53ACF2A22}" type="pres">
      <dgm:prSet presAssocID="{D09CF6B0-60F0-4257-BE1B-99D50056C56D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alette"/>
        </a:ext>
      </dgm:extLst>
    </dgm:pt>
    <dgm:pt modelId="{56CD8993-3382-4DB6-9387-6F139DB7AE5D}" type="pres">
      <dgm:prSet presAssocID="{D09CF6B0-60F0-4257-BE1B-99D50056C56D}" presName="spaceRect" presStyleCnt="0"/>
      <dgm:spPr/>
    </dgm:pt>
    <dgm:pt modelId="{D10D0488-CF76-46FE-A84E-C9145132BAC7}" type="pres">
      <dgm:prSet presAssocID="{D09CF6B0-60F0-4257-BE1B-99D50056C56D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1401163D-EAD5-4A8A-89A0-635F39622E92}" srcId="{DB1DFE6C-FA39-49A4-8005-27B0C7202AF4}" destId="{D09CF6B0-60F0-4257-BE1B-99D50056C56D}" srcOrd="4" destOrd="0" parTransId="{89318A04-3533-4669-A5A1-9F56A6D15129}" sibTransId="{228677B0-F5FE-41A4-94B0-5FD12DEFDE43}"/>
    <dgm:cxn modelId="{01A82670-EAF5-42FC-8547-67C0BC4EB37D}" srcId="{DB1DFE6C-FA39-49A4-8005-27B0C7202AF4}" destId="{DC902DCC-A731-4367-8CF7-21B8B19D539B}" srcOrd="3" destOrd="0" parTransId="{01D88CF1-2B35-4D4C-B23F-98E00011956E}" sibTransId="{D34026BE-8C74-46AD-96D3-C72E8F0B371D}"/>
    <dgm:cxn modelId="{C6869D80-00FB-4C4D-BF53-385F4E983699}" type="presOf" srcId="{12DE47EC-4C93-4CC1-B533-C5B41BEA41D4}" destId="{D2A1753A-F6C0-4833-BFDD-FBDBBA8CA87A}" srcOrd="0" destOrd="0" presId="urn:microsoft.com/office/officeart/2018/2/layout/IconLabelList"/>
    <dgm:cxn modelId="{456D9782-7173-4884-9BE4-58D1A82BE784}" srcId="{DB1DFE6C-FA39-49A4-8005-27B0C7202AF4}" destId="{66DA13EE-C2D0-4FF4-AD3D-A40918560EC7}" srcOrd="1" destOrd="0" parTransId="{18039696-98FF-4A45-89AA-4F7EE56AE662}" sibTransId="{0F019440-4422-4D2E-9F53-567803C2A8D7}"/>
    <dgm:cxn modelId="{C2976F8C-93A0-48FB-925D-A3D5FDDBBF74}" srcId="{DB1DFE6C-FA39-49A4-8005-27B0C7202AF4}" destId="{12DE47EC-4C93-4CC1-B533-C5B41BEA41D4}" srcOrd="2" destOrd="0" parTransId="{8E36A338-7507-47B1-AD56-7E54A06D8190}" sibTransId="{AE2132FD-2044-47F7-BEB0-5A528EFAE015}"/>
    <dgm:cxn modelId="{A66084A3-3F5B-4DB1-806E-6DC85B3E21D1}" type="presOf" srcId="{D09CF6B0-60F0-4257-BE1B-99D50056C56D}" destId="{D10D0488-CF76-46FE-A84E-C9145132BAC7}" srcOrd="0" destOrd="0" presId="urn:microsoft.com/office/officeart/2018/2/layout/IconLabelList"/>
    <dgm:cxn modelId="{25785DA6-0CC9-467E-BA3B-DF586ED5AAC7}" type="presOf" srcId="{8AF4CF01-D350-469B-B5CC-3EBC88474A97}" destId="{61CE130A-A816-46A7-B81E-5588759A4FD1}" srcOrd="0" destOrd="0" presId="urn:microsoft.com/office/officeart/2018/2/layout/IconLabelList"/>
    <dgm:cxn modelId="{B58840AA-8037-4B3C-8F50-523B7E84303B}" type="presOf" srcId="{66DA13EE-C2D0-4FF4-AD3D-A40918560EC7}" destId="{646DBBD3-4DB2-4271-B85A-015C319D2CA9}" srcOrd="0" destOrd="0" presId="urn:microsoft.com/office/officeart/2018/2/layout/IconLabelList"/>
    <dgm:cxn modelId="{E3858AE5-7981-4011-81AF-111773DFB245}" srcId="{DB1DFE6C-FA39-49A4-8005-27B0C7202AF4}" destId="{8AF4CF01-D350-469B-B5CC-3EBC88474A97}" srcOrd="0" destOrd="0" parTransId="{B5585034-F2B2-48CE-AF1B-7785CE1A6FD2}" sibTransId="{175BFD52-2AC0-48EC-B6AD-29840E3AE58B}"/>
    <dgm:cxn modelId="{09A71EF3-9737-48B8-BC7D-03BF6073158D}" type="presOf" srcId="{DC902DCC-A731-4367-8CF7-21B8B19D539B}" destId="{840D7AFF-CB5C-45F2-ACED-2105AFF3246E}" srcOrd="0" destOrd="0" presId="urn:microsoft.com/office/officeart/2018/2/layout/IconLabelList"/>
    <dgm:cxn modelId="{4C156AF5-BEB4-4D7F-B8D8-23D226DC6D58}" type="presOf" srcId="{DB1DFE6C-FA39-49A4-8005-27B0C7202AF4}" destId="{1E4D6B1F-A65D-42B6-A0F2-AABC0BBB6B8C}" srcOrd="0" destOrd="0" presId="urn:microsoft.com/office/officeart/2018/2/layout/IconLabelList"/>
    <dgm:cxn modelId="{D9C8AD51-D99E-44A0-83B7-01484ABB2341}" type="presParOf" srcId="{1E4D6B1F-A65D-42B6-A0F2-AABC0BBB6B8C}" destId="{BA8B5A78-04E4-4506-B489-78D6B86F6DD7}" srcOrd="0" destOrd="0" presId="urn:microsoft.com/office/officeart/2018/2/layout/IconLabelList"/>
    <dgm:cxn modelId="{91B63C88-EC98-4AF9-B9CA-C453E832B1DC}" type="presParOf" srcId="{BA8B5A78-04E4-4506-B489-78D6B86F6DD7}" destId="{3214A528-B874-4BCC-9097-D0BD5D02EDC9}" srcOrd="0" destOrd="0" presId="urn:microsoft.com/office/officeart/2018/2/layout/IconLabelList"/>
    <dgm:cxn modelId="{C9792DCE-248B-455D-85B4-840E4F1D8EEA}" type="presParOf" srcId="{BA8B5A78-04E4-4506-B489-78D6B86F6DD7}" destId="{2CE031EE-0C25-4604-A4F2-B69868C2F0CA}" srcOrd="1" destOrd="0" presId="urn:microsoft.com/office/officeart/2018/2/layout/IconLabelList"/>
    <dgm:cxn modelId="{E44897DB-03EC-457A-8420-92814B6E8984}" type="presParOf" srcId="{BA8B5A78-04E4-4506-B489-78D6B86F6DD7}" destId="{61CE130A-A816-46A7-B81E-5588759A4FD1}" srcOrd="2" destOrd="0" presId="urn:microsoft.com/office/officeart/2018/2/layout/IconLabelList"/>
    <dgm:cxn modelId="{8584C6C6-B993-4E4A-BD93-DB681121C3F0}" type="presParOf" srcId="{1E4D6B1F-A65D-42B6-A0F2-AABC0BBB6B8C}" destId="{9D332646-343D-410A-AFAE-069FB8E66F5A}" srcOrd="1" destOrd="0" presId="urn:microsoft.com/office/officeart/2018/2/layout/IconLabelList"/>
    <dgm:cxn modelId="{E5B82BA6-174A-4A02-8E8F-57FD44325866}" type="presParOf" srcId="{1E4D6B1F-A65D-42B6-A0F2-AABC0BBB6B8C}" destId="{2CF7FF14-DAE7-4C27-821F-A4C8D89D3C26}" srcOrd="2" destOrd="0" presId="urn:microsoft.com/office/officeart/2018/2/layout/IconLabelList"/>
    <dgm:cxn modelId="{C42210FC-6AD6-4C44-B5D4-3E71BD34AF87}" type="presParOf" srcId="{2CF7FF14-DAE7-4C27-821F-A4C8D89D3C26}" destId="{B590EB91-62CB-4011-AF10-9BE0EA18AAEA}" srcOrd="0" destOrd="0" presId="urn:microsoft.com/office/officeart/2018/2/layout/IconLabelList"/>
    <dgm:cxn modelId="{C3643F9A-6E52-4ECA-928D-F495E40CAB9A}" type="presParOf" srcId="{2CF7FF14-DAE7-4C27-821F-A4C8D89D3C26}" destId="{2373CCF0-2683-4485-A78B-6D8A3D851308}" srcOrd="1" destOrd="0" presId="urn:microsoft.com/office/officeart/2018/2/layout/IconLabelList"/>
    <dgm:cxn modelId="{590348F3-B581-41B2-98D3-2B65D1A8CEAA}" type="presParOf" srcId="{2CF7FF14-DAE7-4C27-821F-A4C8D89D3C26}" destId="{646DBBD3-4DB2-4271-B85A-015C319D2CA9}" srcOrd="2" destOrd="0" presId="urn:microsoft.com/office/officeart/2018/2/layout/IconLabelList"/>
    <dgm:cxn modelId="{47E8BE16-3892-4CC6-A92F-DA3709E814EF}" type="presParOf" srcId="{1E4D6B1F-A65D-42B6-A0F2-AABC0BBB6B8C}" destId="{9DC3C6A7-6685-4713-A2FF-53FF0F10E73D}" srcOrd="3" destOrd="0" presId="urn:microsoft.com/office/officeart/2018/2/layout/IconLabelList"/>
    <dgm:cxn modelId="{874BB0BA-E1E8-4DDA-BE12-AC0C1E0026FB}" type="presParOf" srcId="{1E4D6B1F-A65D-42B6-A0F2-AABC0BBB6B8C}" destId="{AADB8C7B-7020-4A68-B237-E911B3FA9718}" srcOrd="4" destOrd="0" presId="urn:microsoft.com/office/officeart/2018/2/layout/IconLabelList"/>
    <dgm:cxn modelId="{D46C7873-F556-45B9-9A89-F8A3AA2C0985}" type="presParOf" srcId="{AADB8C7B-7020-4A68-B237-E911B3FA9718}" destId="{E448806F-E296-49D2-883C-1654D3393778}" srcOrd="0" destOrd="0" presId="urn:microsoft.com/office/officeart/2018/2/layout/IconLabelList"/>
    <dgm:cxn modelId="{75B42C63-011A-4864-AC7C-E0337D9C24AE}" type="presParOf" srcId="{AADB8C7B-7020-4A68-B237-E911B3FA9718}" destId="{EB489761-B966-44DA-89A9-67663BF20431}" srcOrd="1" destOrd="0" presId="urn:microsoft.com/office/officeart/2018/2/layout/IconLabelList"/>
    <dgm:cxn modelId="{4DE27812-3FAC-4487-906D-6AE229EB8EA9}" type="presParOf" srcId="{AADB8C7B-7020-4A68-B237-E911B3FA9718}" destId="{D2A1753A-F6C0-4833-BFDD-FBDBBA8CA87A}" srcOrd="2" destOrd="0" presId="urn:microsoft.com/office/officeart/2018/2/layout/IconLabelList"/>
    <dgm:cxn modelId="{C805B628-8A02-4678-8DC2-29185E765ECF}" type="presParOf" srcId="{1E4D6B1F-A65D-42B6-A0F2-AABC0BBB6B8C}" destId="{0332A0A2-F530-412E-8202-C1F81A8F8DAF}" srcOrd="5" destOrd="0" presId="urn:microsoft.com/office/officeart/2018/2/layout/IconLabelList"/>
    <dgm:cxn modelId="{778C77D7-0578-4DA9-9177-83CFD5F8219D}" type="presParOf" srcId="{1E4D6B1F-A65D-42B6-A0F2-AABC0BBB6B8C}" destId="{77F27261-5C10-4777-963C-EB7B99D83768}" srcOrd="6" destOrd="0" presId="urn:microsoft.com/office/officeart/2018/2/layout/IconLabelList"/>
    <dgm:cxn modelId="{6A02EF36-BB6F-4C89-A035-36F942268A11}" type="presParOf" srcId="{77F27261-5C10-4777-963C-EB7B99D83768}" destId="{FB3E21A2-49B6-4C06-BDCE-B6BDAD7EF7F3}" srcOrd="0" destOrd="0" presId="urn:microsoft.com/office/officeart/2018/2/layout/IconLabelList"/>
    <dgm:cxn modelId="{29A50A82-9A74-4022-A54E-C2EF53180388}" type="presParOf" srcId="{77F27261-5C10-4777-963C-EB7B99D83768}" destId="{A52DB8C8-39EA-4B42-9D8B-B921B3DDD1DD}" srcOrd="1" destOrd="0" presId="urn:microsoft.com/office/officeart/2018/2/layout/IconLabelList"/>
    <dgm:cxn modelId="{47B4090B-0180-4C3D-A0B2-992AA7A2BCB9}" type="presParOf" srcId="{77F27261-5C10-4777-963C-EB7B99D83768}" destId="{840D7AFF-CB5C-45F2-ACED-2105AFF3246E}" srcOrd="2" destOrd="0" presId="urn:microsoft.com/office/officeart/2018/2/layout/IconLabelList"/>
    <dgm:cxn modelId="{CED7D27F-54E9-4601-855E-057EBC28D3D1}" type="presParOf" srcId="{1E4D6B1F-A65D-42B6-A0F2-AABC0BBB6B8C}" destId="{7CF20297-72AD-48FB-BE2B-9768D948E722}" srcOrd="7" destOrd="0" presId="urn:microsoft.com/office/officeart/2018/2/layout/IconLabelList"/>
    <dgm:cxn modelId="{1494D258-3C10-4768-967A-1EF919AC42AC}" type="presParOf" srcId="{1E4D6B1F-A65D-42B6-A0F2-AABC0BBB6B8C}" destId="{2A6B124A-5CB5-423E-B900-8989F4E87B29}" srcOrd="8" destOrd="0" presId="urn:microsoft.com/office/officeart/2018/2/layout/IconLabelList"/>
    <dgm:cxn modelId="{2B3C12D8-E7B5-4041-AE1C-0BDFD817BC3A}" type="presParOf" srcId="{2A6B124A-5CB5-423E-B900-8989F4E87B29}" destId="{C95682CC-B241-4BF2-BB29-99B53ACF2A22}" srcOrd="0" destOrd="0" presId="urn:microsoft.com/office/officeart/2018/2/layout/IconLabelList"/>
    <dgm:cxn modelId="{65BA4B78-2723-4726-94D4-B9DB4D582CE8}" type="presParOf" srcId="{2A6B124A-5CB5-423E-B900-8989F4E87B29}" destId="{56CD8993-3382-4DB6-9387-6F139DB7AE5D}" srcOrd="1" destOrd="0" presId="urn:microsoft.com/office/officeart/2018/2/layout/IconLabelList"/>
    <dgm:cxn modelId="{70631BD3-E507-47A0-BDE0-F5E6A4A6FFF4}" type="presParOf" srcId="{2A6B124A-5CB5-423E-B900-8989F4E87B29}" destId="{D10D0488-CF76-46FE-A84E-C9145132BAC7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06E175-B64B-4CF8-A7DD-10254A7D487C}">
      <dsp:nvSpPr>
        <dsp:cNvPr id="0" name=""/>
        <dsp:cNvSpPr/>
      </dsp:nvSpPr>
      <dsp:spPr>
        <a:xfrm>
          <a:off x="0" y="19874"/>
          <a:ext cx="6253721" cy="76167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3100" kern="1200" dirty="0"/>
            <a:t>Team Lead And AI: Joe</a:t>
          </a:r>
          <a:endParaRPr lang="en-US" sz="3100" kern="1200" dirty="0"/>
        </a:p>
      </dsp:txBody>
      <dsp:txXfrm>
        <a:off x="37182" y="57056"/>
        <a:ext cx="6179357" cy="687306"/>
      </dsp:txXfrm>
    </dsp:sp>
    <dsp:sp modelId="{EF03CCE9-4180-4393-8175-75B5235E5B70}">
      <dsp:nvSpPr>
        <dsp:cNvPr id="0" name=""/>
        <dsp:cNvSpPr/>
      </dsp:nvSpPr>
      <dsp:spPr>
        <a:xfrm>
          <a:off x="0" y="870824"/>
          <a:ext cx="6253721" cy="761670"/>
        </a:xfrm>
        <a:prstGeom prst="roundRect">
          <a:avLst/>
        </a:prstGeom>
        <a:solidFill>
          <a:schemeClr val="accent2">
            <a:hueOff val="1288723"/>
            <a:satOff val="-3699"/>
            <a:lumOff val="-5922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3100" kern="1200" dirty="0"/>
            <a:t>QA and Balance: Seamus</a:t>
          </a:r>
          <a:endParaRPr lang="en-US" sz="3100" kern="1200" dirty="0"/>
        </a:p>
      </dsp:txBody>
      <dsp:txXfrm>
        <a:off x="37182" y="908006"/>
        <a:ext cx="6179357" cy="687306"/>
      </dsp:txXfrm>
    </dsp:sp>
    <dsp:sp modelId="{F82085B2-9E31-4EF1-83B3-712B2A76FED8}">
      <dsp:nvSpPr>
        <dsp:cNvPr id="0" name=""/>
        <dsp:cNvSpPr/>
      </dsp:nvSpPr>
      <dsp:spPr>
        <a:xfrm>
          <a:off x="0" y="1721774"/>
          <a:ext cx="6253721" cy="761670"/>
        </a:xfrm>
        <a:prstGeom prst="roundRect">
          <a:avLst/>
        </a:prstGeom>
        <a:solidFill>
          <a:schemeClr val="accent2">
            <a:hueOff val="2577445"/>
            <a:satOff val="-7397"/>
            <a:lumOff val="-11844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3100" kern="1200"/>
            <a:t>Art Lead and 3D modeler: David</a:t>
          </a:r>
          <a:endParaRPr lang="en-US" sz="3100" kern="1200"/>
        </a:p>
      </dsp:txBody>
      <dsp:txXfrm>
        <a:off x="37182" y="1758956"/>
        <a:ext cx="6179357" cy="687306"/>
      </dsp:txXfrm>
    </dsp:sp>
    <dsp:sp modelId="{D52FAFB7-F437-46D1-9272-BED6321AE992}">
      <dsp:nvSpPr>
        <dsp:cNvPr id="0" name=""/>
        <dsp:cNvSpPr/>
      </dsp:nvSpPr>
      <dsp:spPr>
        <a:xfrm>
          <a:off x="0" y="2572724"/>
          <a:ext cx="6253721" cy="761670"/>
        </a:xfrm>
        <a:prstGeom prst="roundRect">
          <a:avLst/>
        </a:prstGeom>
        <a:solidFill>
          <a:schemeClr val="accent2">
            <a:hueOff val="3866169"/>
            <a:satOff val="-11096"/>
            <a:lumOff val="-1776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3100" kern="1200"/>
            <a:t>Systems Designer: Max</a:t>
          </a:r>
          <a:endParaRPr lang="en-US" sz="3100" kern="1200"/>
        </a:p>
      </dsp:txBody>
      <dsp:txXfrm>
        <a:off x="37182" y="2609906"/>
        <a:ext cx="6179357" cy="687306"/>
      </dsp:txXfrm>
    </dsp:sp>
    <dsp:sp modelId="{93CC07CC-B925-4914-8028-DE8AA65D2C12}">
      <dsp:nvSpPr>
        <dsp:cNvPr id="0" name=""/>
        <dsp:cNvSpPr/>
      </dsp:nvSpPr>
      <dsp:spPr>
        <a:xfrm>
          <a:off x="0" y="3423675"/>
          <a:ext cx="6253721" cy="761670"/>
        </a:xfrm>
        <a:prstGeom prst="roundRect">
          <a:avLst/>
        </a:prstGeom>
        <a:solidFill>
          <a:schemeClr val="accent2">
            <a:hueOff val="5154891"/>
            <a:satOff val="-14794"/>
            <a:lumOff val="-23687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3100" kern="1200" dirty="0"/>
            <a:t>UI And UX Design: Josh</a:t>
          </a:r>
          <a:endParaRPr lang="en-US" sz="3100" kern="1200" dirty="0"/>
        </a:p>
      </dsp:txBody>
      <dsp:txXfrm>
        <a:off x="37182" y="3460857"/>
        <a:ext cx="6179357" cy="687306"/>
      </dsp:txXfrm>
    </dsp:sp>
    <dsp:sp modelId="{08F45214-E1C1-48A9-B79A-8C0233879D79}">
      <dsp:nvSpPr>
        <dsp:cNvPr id="0" name=""/>
        <dsp:cNvSpPr/>
      </dsp:nvSpPr>
      <dsp:spPr>
        <a:xfrm>
          <a:off x="0" y="4274625"/>
          <a:ext cx="6253721" cy="761670"/>
        </a:xfrm>
        <a:prstGeom prst="roundRect">
          <a:avLst/>
        </a:prstGeom>
        <a:solidFill>
          <a:schemeClr val="accent2">
            <a:hueOff val="6443614"/>
            <a:satOff val="-18493"/>
            <a:lumOff val="-29609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3100" kern="1200" dirty="0"/>
            <a:t>Supporting Artist: Kira</a:t>
          </a:r>
          <a:endParaRPr lang="en-US" sz="3100" kern="1200" dirty="0"/>
        </a:p>
      </dsp:txBody>
      <dsp:txXfrm>
        <a:off x="37182" y="4311807"/>
        <a:ext cx="6179357" cy="68730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D09093C-DB6D-45C5-AEC8-DEE935E91B73}">
      <dsp:nvSpPr>
        <dsp:cNvPr id="0" name=""/>
        <dsp:cNvSpPr/>
      </dsp:nvSpPr>
      <dsp:spPr>
        <a:xfrm>
          <a:off x="973190" y="986724"/>
          <a:ext cx="1264141" cy="1264141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5B536AA-2D7C-49A9-B6D9-3F9BD6498B03}">
      <dsp:nvSpPr>
        <dsp:cNvPr id="0" name=""/>
        <dsp:cNvSpPr/>
      </dsp:nvSpPr>
      <dsp:spPr>
        <a:xfrm>
          <a:off x="1242597" y="1256131"/>
          <a:ext cx="725326" cy="72532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E5FC162-1B25-474E-851C-08047C350ED9}">
      <dsp:nvSpPr>
        <dsp:cNvPr id="0" name=""/>
        <dsp:cNvSpPr/>
      </dsp:nvSpPr>
      <dsp:spPr>
        <a:xfrm>
          <a:off x="569079" y="2644614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900" kern="1200"/>
            <a:t>Satire Enjoyers</a:t>
          </a:r>
        </a:p>
      </dsp:txBody>
      <dsp:txXfrm>
        <a:off x="569079" y="2644614"/>
        <a:ext cx="2072362" cy="720000"/>
      </dsp:txXfrm>
    </dsp:sp>
    <dsp:sp modelId="{26CEA2C8-26F6-4204-9057-8A108D47715E}">
      <dsp:nvSpPr>
        <dsp:cNvPr id="0" name=""/>
        <dsp:cNvSpPr/>
      </dsp:nvSpPr>
      <dsp:spPr>
        <a:xfrm>
          <a:off x="3408216" y="986724"/>
          <a:ext cx="1264141" cy="1264141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757AD9C-A923-493F-8303-38729140A887}">
      <dsp:nvSpPr>
        <dsp:cNvPr id="0" name=""/>
        <dsp:cNvSpPr/>
      </dsp:nvSpPr>
      <dsp:spPr>
        <a:xfrm>
          <a:off x="3677623" y="1256131"/>
          <a:ext cx="725326" cy="72532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94A2B53-83A4-4887-9339-6AC35B954276}">
      <dsp:nvSpPr>
        <dsp:cNvPr id="0" name=""/>
        <dsp:cNvSpPr/>
      </dsp:nvSpPr>
      <dsp:spPr>
        <a:xfrm>
          <a:off x="3004105" y="2644614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900" kern="1200"/>
            <a:t>RTS Players</a:t>
          </a:r>
        </a:p>
      </dsp:txBody>
      <dsp:txXfrm>
        <a:off x="3004105" y="2644614"/>
        <a:ext cx="2072362" cy="720000"/>
      </dsp:txXfrm>
    </dsp:sp>
    <dsp:sp modelId="{0D4467EE-4487-43E9-BA27-9C043A320F19}">
      <dsp:nvSpPr>
        <dsp:cNvPr id="0" name=""/>
        <dsp:cNvSpPr/>
      </dsp:nvSpPr>
      <dsp:spPr>
        <a:xfrm>
          <a:off x="5843242" y="986724"/>
          <a:ext cx="1264141" cy="1264141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8BEBF7B-93D5-4963-A450-58B2AE2D0E96}">
      <dsp:nvSpPr>
        <dsp:cNvPr id="0" name=""/>
        <dsp:cNvSpPr/>
      </dsp:nvSpPr>
      <dsp:spPr>
        <a:xfrm>
          <a:off x="6112649" y="1256131"/>
          <a:ext cx="725326" cy="72532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2F1D2E-7E52-42A9-AB44-4431E183E9FD}">
      <dsp:nvSpPr>
        <dsp:cNvPr id="0" name=""/>
        <dsp:cNvSpPr/>
      </dsp:nvSpPr>
      <dsp:spPr>
        <a:xfrm>
          <a:off x="5439131" y="2644614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900" kern="1200"/>
            <a:t>Casual strategy game enjoyers.</a:t>
          </a:r>
        </a:p>
      </dsp:txBody>
      <dsp:txXfrm>
        <a:off x="5439131" y="2644614"/>
        <a:ext cx="2072362" cy="720000"/>
      </dsp:txXfrm>
    </dsp:sp>
    <dsp:sp modelId="{23B702B3-9A2E-43A8-8769-656B607315A3}">
      <dsp:nvSpPr>
        <dsp:cNvPr id="0" name=""/>
        <dsp:cNvSpPr/>
      </dsp:nvSpPr>
      <dsp:spPr>
        <a:xfrm>
          <a:off x="8278268" y="986724"/>
          <a:ext cx="1264141" cy="1264141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ECBA05A-1ACE-4F0B-81DD-3258F6E9BE48}">
      <dsp:nvSpPr>
        <dsp:cNvPr id="0" name=""/>
        <dsp:cNvSpPr/>
      </dsp:nvSpPr>
      <dsp:spPr>
        <a:xfrm>
          <a:off x="8547675" y="1256131"/>
          <a:ext cx="725326" cy="72532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F750648-DE5A-459B-8F69-51D6FF80AAF2}">
      <dsp:nvSpPr>
        <dsp:cNvPr id="0" name=""/>
        <dsp:cNvSpPr/>
      </dsp:nvSpPr>
      <dsp:spPr>
        <a:xfrm>
          <a:off x="7874157" y="2644614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IE" sz="1900" kern="1200"/>
            <a:t>PC Steam</a:t>
          </a:r>
          <a:endParaRPr lang="en-US" sz="1900" kern="1200"/>
        </a:p>
      </dsp:txBody>
      <dsp:txXfrm>
        <a:off x="7874157" y="2644614"/>
        <a:ext cx="2072362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214A528-B874-4BCC-9097-D0BD5D02EDC9}">
      <dsp:nvSpPr>
        <dsp:cNvPr id="0" name=""/>
        <dsp:cNvSpPr/>
      </dsp:nvSpPr>
      <dsp:spPr>
        <a:xfrm>
          <a:off x="622800" y="1275667"/>
          <a:ext cx="810000" cy="81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CE130A-A816-46A7-B81E-5588759A4FD1}">
      <dsp:nvSpPr>
        <dsp:cNvPr id="0" name=""/>
        <dsp:cNvSpPr/>
      </dsp:nvSpPr>
      <dsp:spPr>
        <a:xfrm>
          <a:off x="127800" y="2355670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Resource management, Unit management, Unit upgrades, Complex combat system. </a:t>
          </a:r>
        </a:p>
      </dsp:txBody>
      <dsp:txXfrm>
        <a:off x="127800" y="2355670"/>
        <a:ext cx="1800000" cy="720000"/>
      </dsp:txXfrm>
    </dsp:sp>
    <dsp:sp modelId="{B590EB91-62CB-4011-AF10-9BE0EA18AAEA}">
      <dsp:nvSpPr>
        <dsp:cNvPr id="0" name=""/>
        <dsp:cNvSpPr/>
      </dsp:nvSpPr>
      <dsp:spPr>
        <a:xfrm>
          <a:off x="2737800" y="1275667"/>
          <a:ext cx="810000" cy="81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6DBBD3-4DB2-4271-B85A-015C319D2CA9}">
      <dsp:nvSpPr>
        <dsp:cNvPr id="0" name=""/>
        <dsp:cNvSpPr/>
      </dsp:nvSpPr>
      <dsp:spPr>
        <a:xfrm>
          <a:off x="2242800" y="2355670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Quality over quantity with our focus</a:t>
          </a:r>
        </a:p>
      </dsp:txBody>
      <dsp:txXfrm>
        <a:off x="2242800" y="2355670"/>
        <a:ext cx="1800000" cy="720000"/>
      </dsp:txXfrm>
    </dsp:sp>
    <dsp:sp modelId="{E448806F-E296-49D2-883C-1654D3393778}">
      <dsp:nvSpPr>
        <dsp:cNvPr id="0" name=""/>
        <dsp:cNvSpPr/>
      </dsp:nvSpPr>
      <dsp:spPr>
        <a:xfrm>
          <a:off x="4852800" y="1275667"/>
          <a:ext cx="810000" cy="81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A1753A-F6C0-4833-BFDD-FBDBBA8CA87A}">
      <dsp:nvSpPr>
        <dsp:cNvPr id="0" name=""/>
        <dsp:cNvSpPr/>
      </dsp:nvSpPr>
      <dsp:spPr>
        <a:xfrm>
          <a:off x="4357800" y="2355670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Real time decision making not being overwhelming.</a:t>
          </a:r>
        </a:p>
      </dsp:txBody>
      <dsp:txXfrm>
        <a:off x="4357800" y="2355670"/>
        <a:ext cx="1800000" cy="720000"/>
      </dsp:txXfrm>
    </dsp:sp>
    <dsp:sp modelId="{FB3E21A2-49B6-4C06-BDCE-B6BDAD7EF7F3}">
      <dsp:nvSpPr>
        <dsp:cNvPr id="0" name=""/>
        <dsp:cNvSpPr/>
      </dsp:nvSpPr>
      <dsp:spPr>
        <a:xfrm>
          <a:off x="6967800" y="1275667"/>
          <a:ext cx="810000" cy="8100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0D7AFF-CB5C-45F2-ACED-2105AFF3246E}">
      <dsp:nvSpPr>
        <dsp:cNvPr id="0" name=""/>
        <dsp:cNvSpPr/>
      </dsp:nvSpPr>
      <dsp:spPr>
        <a:xfrm>
          <a:off x="6472800" y="2355670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Narrative around Safe-Corp.</a:t>
          </a:r>
        </a:p>
      </dsp:txBody>
      <dsp:txXfrm>
        <a:off x="6472800" y="2355670"/>
        <a:ext cx="1800000" cy="720000"/>
      </dsp:txXfrm>
    </dsp:sp>
    <dsp:sp modelId="{C95682CC-B241-4BF2-BB29-99B53ACF2A22}">
      <dsp:nvSpPr>
        <dsp:cNvPr id="0" name=""/>
        <dsp:cNvSpPr/>
      </dsp:nvSpPr>
      <dsp:spPr>
        <a:xfrm>
          <a:off x="9082800" y="1275667"/>
          <a:ext cx="810000" cy="81000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10D0488-CF76-46FE-A84E-C9145132BAC7}">
      <dsp:nvSpPr>
        <dsp:cNvPr id="0" name=""/>
        <dsp:cNvSpPr/>
      </dsp:nvSpPr>
      <dsp:spPr>
        <a:xfrm>
          <a:off x="8587800" y="2355670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Realistic character proportions, but a half tones shading style</a:t>
          </a:r>
        </a:p>
      </dsp:txBody>
      <dsp:txXfrm>
        <a:off x="8587800" y="2355670"/>
        <a:ext cx="18000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541DAE-17BF-4AE5-BDEF-FF4B31FD0CB3}" type="datetimeFigureOut">
              <a:rPr lang="en-IE" smtClean="0"/>
              <a:t>14/03/2025</a:t>
            </a:fld>
            <a:endParaRPr lang="en-I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72BCF5-7162-4B7D-B720-1304D8A8A947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9506880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72BCF5-7162-4B7D-B720-1304D8A8A947}" type="slidenum">
              <a:rPr lang="en-IE" smtClean="0"/>
              <a:t>2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6842246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72BCF5-7162-4B7D-B720-1304D8A8A947}" type="slidenum">
              <a:rPr lang="en-IE" smtClean="0"/>
              <a:t>3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3602182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A1826-1B3E-4E2E-8D6C-93BCEAA3D6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07200" y="1096965"/>
            <a:ext cx="7977600" cy="2085696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B5F0CE-1714-4650-9690-5676C06349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16000" y="3945771"/>
            <a:ext cx="5760000" cy="1832730"/>
          </a:xfr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buNone/>
              <a:defRPr sz="2400" i="0" spc="5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D0CA85-BF38-4762-934C-D00F2047C2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3/14/2025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9CA3C9-6579-49D9-A5FD-20231FB4B3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9B94FE-6287-4D49-B0E5-FE9A9BA75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E0C0B2A-3FD1-4235-A16E-0ED1E028A93E}"/>
              </a:ext>
            </a:extLst>
          </p:cNvPr>
          <p:cNvCxnSpPr>
            <a:cxnSpLocks/>
          </p:cNvCxnSpPr>
          <p:nvPr/>
        </p:nvCxnSpPr>
        <p:spPr>
          <a:xfrm>
            <a:off x="5826000" y="3525773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9494E066-0146-46E9-BAF1-C33240ABA294}"/>
              </a:ext>
            </a:extLst>
          </p:cNvPr>
          <p:cNvGrpSpPr/>
          <p:nvPr/>
        </p:nvGrpSpPr>
        <p:grpSpPr>
          <a:xfrm rot="2700000">
            <a:off x="10127693" y="4178240"/>
            <a:ext cx="633413" cy="1862138"/>
            <a:chOff x="5959192" y="333389"/>
            <a:chExt cx="633413" cy="1862138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02BD80B-C499-4DAC-9580-575B04F8658F}"/>
                </a:ext>
              </a:extLst>
            </p:cNvPr>
            <p:cNvGrpSpPr/>
            <p:nvPr/>
          </p:nvGrpSpPr>
          <p:grpSpPr>
            <a:xfrm>
              <a:off x="5959192" y="333389"/>
              <a:ext cx="633413" cy="1419225"/>
              <a:chOff x="5959192" y="333389"/>
              <a:chExt cx="633413" cy="1419225"/>
            </a:xfrm>
          </p:grpSpPr>
          <p:sp>
            <p:nvSpPr>
              <p:cNvPr id="11" name="Freeform 68">
                <a:extLst>
                  <a:ext uri="{FF2B5EF4-FFF2-40B4-BE49-F238E27FC236}">
                    <a16:creationId xmlns:a16="http://schemas.microsoft.com/office/drawing/2014/main" id="{CCF069F3-858C-4C67-90C2-46017C3D4C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59192" y="333389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" name="Freeform 69">
                <a:extLst>
                  <a:ext uri="{FF2B5EF4-FFF2-40B4-BE49-F238E27FC236}">
                    <a16:creationId xmlns:a16="http://schemas.microsoft.com/office/drawing/2014/main" id="{8A1FFA52-DFA8-4A81-8A85-50BE13257F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78280" y="333389"/>
                <a:ext cx="314325" cy="1419225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0" name="Line 70">
              <a:extLst>
                <a:ext uri="{FF2B5EF4-FFF2-40B4-BE49-F238E27FC236}">
                  <a16:creationId xmlns:a16="http://schemas.microsoft.com/office/drawing/2014/main" id="{BAEDA471-60CB-4A0C-B9AD-B2B3C51EA2F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278280" y="333389"/>
              <a:ext cx="0" cy="1862138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985312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2FB6D0-92CA-4910-AE77-E238F4C89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913172-A138-4DD4-A5B1-58BA625078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3897B9-E4AD-469B-A60D-9A1A4BD198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3/14/2025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C5E1B0-48D6-4F99-9955-39958BA969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9F49DA-55D4-4E36-AEB9-A0E99E31A8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0131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4FEBC7C-C5C1-4A79-A195-B35701C289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D34A74-3328-469B-ABCA-96F2FE3687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AE19AB-5637-455E-89C3-B41702C202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3/14/2025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64F2A3-EBEE-4F42-BAC2-A482F00E67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FE1C27-1A43-4B0B-88D0-0C5FE1DBE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4800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EC3D86-8880-9F98-E295-62B1459539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8D1920-DCA4-06E0-D1D7-87E325A632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C63E74-F89E-52D6-8269-56279ABBD5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3/14/2025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FA6869-D5B5-60F9-827F-C738ABEC7F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D66453-490D-960A-9D88-9FBAEF516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0043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104C2D-330A-B9F4-E010-A163F31160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A96481-07E0-00AB-C9DC-336C8F7AAC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B84C88-13F5-460A-631A-02BCDB53B1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3/14/2025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ED969A-630B-D991-781B-E560549D3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ECBB08-0AC2-8BBA-DD7A-BD0930FDA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6421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43E9F3-1D92-D07F-7BD5-F3640FE1EA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471634-7548-0FB0-7845-2BD54D9FFE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21E6D2-F887-80D4-9330-639AE9C6D1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3/14/2025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7F13DD-9E40-0E1B-FD46-EE8221B8CF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9663D6-2CB6-861C-1047-91118E6230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0519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1DCC34-3154-3E35-C1DE-D78DA6359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31E547-802F-BF9E-B815-AEEC9539E3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BB0D71-F985-2148-BF59-37640C2481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33FCD7-FAAA-9930-4FD2-FC4D91235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3/14/2025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4EE66C-38BB-3949-22AE-B06FB1C009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C027EB-8B0E-ED88-2A2E-27D075C81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39653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51B63A-1187-F710-594A-A61D943382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A4F480-41AD-1B4F-2B5C-44E4417F65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296151-60FE-6758-9CA4-758A72FF21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771332-F8C1-63CA-DF3B-8D5259AE52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37D58FC-8D43-1CBB-7FB1-B68768F6DA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71B56F7-F254-64F4-0D52-01C189988F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3/14/2025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1BB14B1-DCB9-16F0-C826-4610C6CA50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D908A4A-8E4A-F1C5-5AC0-A0CA1E96F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446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F194C5-0F7F-B4C1-47F2-39CEA343F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46CE558-A4F4-6E80-27FD-DCEDDF5538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3/14/2025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B5B182-1892-3E5B-B944-FB165E21D1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F4FAE6-BA83-DA4B-E740-F6B4034CD3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97674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D4DF67B-9127-85FB-F060-AB71A39BEE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3/14/2025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5B63EB6-4B8E-C588-B675-00E1327DA2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6ABE79-E928-3C7E-CB22-0F127D8D39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77711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69C12A-6B3C-222A-DD0C-7E447339A6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C8A0C8-1809-C551-B867-A27B8CD4B9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C285D8-D160-F5C0-4B2F-2812B6074C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AADBAF-3969-9543-E8C6-AD94B01E6B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3/14/2025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4613BF-A5D4-E609-919D-C71278FA9F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A88A91-D7FC-5B6F-7B17-296B35533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414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32E59-6597-437B-B2F8-E2DD1F86A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E3BC1D-912E-4012-84AC-A509C9EF4F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77110C-4AA3-4101-B3BD-140B90AF9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3/14/2025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50F189-4D8E-4DE6-8295-CF92FA8BFD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5F33EC-1ACF-4D46-AEA5-A20802210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046823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CAEC3E-EC5B-5813-3ACF-C8A18234C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135BA1C-DA2B-672E-0663-CD6D3488FA7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B1B15F-75BD-1962-0FE5-C4AFE95009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591403-67EC-7F34-AB3F-FB6972C3F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3/14/2025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3E729C-A985-4F66-18E0-E0A7C5E3EF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723EC0-44CA-41AA-9B8C-D21DFF145D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97905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40EBA-BD6D-87C2-064D-716793997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B596BD-1975-E309-6EC0-F018206C76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2C8415-8222-2EB8-4974-A5BFB9377C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3/14/2025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7DFEF6-3872-9985-63CC-AEAC8244FC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5B136E-4D56-D60F-7418-DEA25CC0C8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45217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A6CC80A-D231-BC0B-EBA3-3F6C6F65FB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741C8F-B076-AACC-F723-310F805D40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3220AB-5603-D83A-68D5-7AF55C2890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3/14/2025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D5CFD7-9EB9-0C9B-6004-076B08BE79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C90127-6A4C-74F2-5404-091D5F64B6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3361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45267-19A7-4A3D-9658-AD3F78DD3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000" y="2305800"/>
            <a:ext cx="4636800" cy="2246400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F17554-5672-499F-BEB9-AB069E6D15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65250" y="2305800"/>
            <a:ext cx="4636800" cy="2246400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25000"/>
              </a:lnSpc>
              <a:buNone/>
              <a:defRPr sz="2400" i="1">
                <a:solidFill>
                  <a:schemeClr val="tx1">
                    <a:alpha val="6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CBA3C6-C279-46AA-B4EE-5F861D83D2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3/14/2025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4C125B-DDB9-4F4E-B9E9-A747E648F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3D465E-E86B-42A8-B18A-9046E40D6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681007E-0E57-40DB-9A98-D04E0A05937B}"/>
              </a:ext>
            </a:extLst>
          </p:cNvPr>
          <p:cNvSpPr/>
          <p:nvPr/>
        </p:nvSpPr>
        <p:spPr>
          <a:xfrm>
            <a:off x="1437136" y="649304"/>
            <a:ext cx="340415" cy="340415"/>
          </a:xfrm>
          <a:prstGeom prst="ellipse">
            <a:avLst/>
          </a:prstGeom>
          <a:gradFill flip="none" rotWithShape="1">
            <a:gsLst>
              <a:gs pos="0">
                <a:srgbClr val="FFFFFF">
                  <a:alpha val="80000"/>
                </a:srgbClr>
              </a:gs>
              <a:gs pos="100000">
                <a:srgbClr val="FFFFFF">
                  <a:alpha val="10000"/>
                </a:srgbClr>
              </a:gs>
            </a:gsLst>
            <a:lin ang="2700000" scaled="0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C2D7ED2-BAE3-470E-9EFF-F2A49EDD9767}"/>
              </a:ext>
            </a:extLst>
          </p:cNvPr>
          <p:cNvGrpSpPr/>
          <p:nvPr/>
        </p:nvGrpSpPr>
        <p:grpSpPr>
          <a:xfrm rot="10800000">
            <a:off x="1079500" y="952167"/>
            <a:ext cx="641184" cy="1069728"/>
            <a:chOff x="6484111" y="2967038"/>
            <a:chExt cx="641184" cy="1069728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5B14D1A-9E1B-41C3-96AA-A5C40C4F9B3A}"/>
                </a:ext>
              </a:extLst>
            </p:cNvPr>
            <p:cNvGrpSpPr/>
            <p:nvPr/>
          </p:nvGrpSpPr>
          <p:grpSpPr>
            <a:xfrm>
              <a:off x="6808136" y="2967038"/>
              <a:ext cx="317159" cy="932400"/>
              <a:chOff x="6808136" y="2967038"/>
              <a:chExt cx="317159" cy="932400"/>
            </a:xfrm>
          </p:grpSpPr>
          <p:sp>
            <p:nvSpPr>
              <p:cNvPr id="14" name="Freeform 68">
                <a:extLst>
                  <a:ext uri="{FF2B5EF4-FFF2-40B4-BE49-F238E27FC236}">
                    <a16:creationId xmlns:a16="http://schemas.microsoft.com/office/drawing/2014/main" id="{00EC83EC-04A6-4533-80A5-B1817F1FB3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08136" y="2967038"/>
                <a:ext cx="159772" cy="710627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" name="Freeform 69">
                <a:extLst>
                  <a:ext uri="{FF2B5EF4-FFF2-40B4-BE49-F238E27FC236}">
                    <a16:creationId xmlns:a16="http://schemas.microsoft.com/office/drawing/2014/main" id="{BF61FF24-9074-4265-ACF4-1AEC3621B7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67908" y="2967038"/>
                <a:ext cx="157387" cy="710627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" name="Line 70">
                <a:extLst>
                  <a:ext uri="{FF2B5EF4-FFF2-40B4-BE49-F238E27FC236}">
                    <a16:creationId xmlns:a16="http://schemas.microsoft.com/office/drawing/2014/main" id="{8D31D9FF-672B-4C5E-B4B2-DD86A124413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967908" y="2967038"/>
                <a:ext cx="0" cy="932400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8991EBFD-EBD5-48CE-9178-AF5B6F50D416}"/>
                </a:ext>
              </a:extLst>
            </p:cNvPr>
            <p:cNvGrpSpPr/>
            <p:nvPr/>
          </p:nvGrpSpPr>
          <p:grpSpPr>
            <a:xfrm rot="18900000" flipH="1">
              <a:off x="6484111" y="3104366"/>
              <a:ext cx="317159" cy="932400"/>
              <a:chOff x="6808136" y="2967038"/>
              <a:chExt cx="317159" cy="932400"/>
            </a:xfrm>
          </p:grpSpPr>
          <p:sp>
            <p:nvSpPr>
              <p:cNvPr id="11" name="Freeform 68">
                <a:extLst>
                  <a:ext uri="{FF2B5EF4-FFF2-40B4-BE49-F238E27FC236}">
                    <a16:creationId xmlns:a16="http://schemas.microsoft.com/office/drawing/2014/main" id="{1B45F046-3129-4A30-9402-44BA590CD1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08136" y="2967038"/>
                <a:ext cx="159772" cy="710627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" name="Freeform 69">
                <a:extLst>
                  <a:ext uri="{FF2B5EF4-FFF2-40B4-BE49-F238E27FC236}">
                    <a16:creationId xmlns:a16="http://schemas.microsoft.com/office/drawing/2014/main" id="{24589F32-BB2E-46B1-BAB5-75EA779C7A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67908" y="2967038"/>
                <a:ext cx="157387" cy="710627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" name="Line 70">
                <a:extLst>
                  <a:ext uri="{FF2B5EF4-FFF2-40B4-BE49-F238E27FC236}">
                    <a16:creationId xmlns:a16="http://schemas.microsoft.com/office/drawing/2014/main" id="{0BD46CA5-AE89-4413-AB8D-347179D8813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967908" y="2967038"/>
                <a:ext cx="0" cy="932400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043A360-3214-4DB8-BD85-C6AE48D02D3A}"/>
              </a:ext>
            </a:extLst>
          </p:cNvPr>
          <p:cNvCxnSpPr>
            <a:cxnSpLocks/>
          </p:cNvCxnSpPr>
          <p:nvPr/>
        </p:nvCxnSpPr>
        <p:spPr>
          <a:xfrm rot="16200000" flipH="1">
            <a:off x="5826000" y="3429001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71931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4AEE3-6C7B-402E-B26D-1D079D78D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101641-6BDA-433D-9393-1DDACE0670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89400" y="1685925"/>
            <a:ext cx="4928400" cy="4092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8F8D2A-A489-488D-B1E1-23F36D3E95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74202" y="1685925"/>
            <a:ext cx="4928400" cy="4092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A242E8-AEEF-4BBD-94E9-86F89D6952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3/14/2025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58D2CA-06C9-412D-A5D6-F97DDBBB0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1A80D9-E04B-47BF-80DA-01E68346A5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4891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42251-8A4B-463E-982B-C657C3810F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00" y="395289"/>
            <a:ext cx="10213200" cy="111283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74D5E-AC0B-46BF-8840-61CC89C3B6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9399" y="1736732"/>
            <a:ext cx="4928400" cy="661912"/>
          </a:xfrm>
        </p:spPr>
        <p:txBody>
          <a:bodyPr anchor="b">
            <a:normAutofit/>
          </a:bodyPr>
          <a:lstStyle>
            <a:lvl1pPr marL="0" indent="0">
              <a:buNone/>
              <a:defRPr sz="16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1A0738-7A90-4A35-AB98-9656D61872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89400" y="2431256"/>
            <a:ext cx="4928400" cy="33472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ADFE01-1BA7-4288-9355-8B2B508BE5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74200" y="1736732"/>
            <a:ext cx="4928400" cy="662400"/>
          </a:xfrm>
        </p:spPr>
        <p:txBody>
          <a:bodyPr anchor="b">
            <a:normAutofit/>
          </a:bodyPr>
          <a:lstStyle>
            <a:lvl1pPr marL="0" indent="0">
              <a:buNone/>
              <a:defRPr sz="16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D49F77-6C55-47AC-B1AE-5D9906DBD7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74200" y="2431257"/>
            <a:ext cx="4928400" cy="33472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1D8EF53-AF86-47E8-83DC-8C419847A6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3/14/2025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C01D653-ED9A-46D3-A97F-B5FA1DAE6C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C5B9B66-64EA-4022-BD96-ECF2A80CE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9015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3B6B0-54DE-4F2D-84DD-D06CD3B11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FFE053-BB16-4940-B248-2D496BB299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3/14/2025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FBD80C-6CA1-42DB-B732-4807A27DA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A9DA86-C177-42C6-90F8-37C6844A2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7302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746A27C-9BDA-43B3-96EA-C145EA7F0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3/14/2025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1FBD5E-AA17-42F1-8615-49F2664DD4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57A2D5-EBE5-43DD-8CF2-8B90801A0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7940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4451E1-40E1-4ED2-A9E3-6376E774A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001" y="955674"/>
            <a:ext cx="3531600" cy="138499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BAAE5E-AD83-40D4-8BDB-6B25250247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4850" y="882651"/>
            <a:ext cx="5760000" cy="489584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4DF8E2-A28B-4889-AD9E-1D733FEA2E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89401" y="2584759"/>
            <a:ext cx="3531600" cy="3193741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2EF812-B775-468C-84D9-4394CC19F2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3/14/2025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E1DEB3-5237-467C-A5B6-EDA7F366EB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877A6B-440F-4D7B-92DA-1B964D029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C89B2F1-1E32-44DB-B50E-BEA1896CAD8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>
          <a:xfrm>
            <a:off x="4979988" y="540000"/>
            <a:ext cx="0" cy="5778000"/>
          </a:xfrm>
          <a:prstGeom prst="line">
            <a:avLst/>
          </a:prstGeom>
          <a:ln w="12700">
            <a:solidFill>
              <a:srgbClr val="FFFFFF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81226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6B204-119E-45DB-A177-995FF5D9B4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000" y="955456"/>
            <a:ext cx="3531600" cy="1384995"/>
          </a:xfrm>
        </p:spPr>
        <p:txBody>
          <a:bodyPr anchor="b" anchorCtr="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CD3036-53A8-4361-AAAC-D8072EB470F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37200" y="540001"/>
            <a:ext cx="6115050" cy="52385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FCFCD5-820E-47D9-9A60-57680C4C94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90000" y="2584758"/>
            <a:ext cx="3531600" cy="3284229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2446C3-A62E-4690-9098-53D59C4C33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3/14/2025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A6C8B8-EA3D-45E5-950A-B6F1EA0B47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2ACAB7-ADBF-42E5-A214-232BA9EFB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0E80DA6-B971-46B7-B0D3-8581AE0B6AC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>
          <a:xfrm>
            <a:off x="4979988" y="540000"/>
            <a:ext cx="0" cy="5778000"/>
          </a:xfrm>
          <a:prstGeom prst="line">
            <a:avLst/>
          </a:prstGeom>
          <a:ln w="12700">
            <a:solidFill>
              <a:srgbClr val="FFFFFF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91439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02DDA7E-8449-42D1-93BD-4E96C1BFC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00" y="395289"/>
            <a:ext cx="10213200" cy="111283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72EB64-DBC0-4012-830E-9166670D17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9400" y="1685925"/>
            <a:ext cx="10213200" cy="40401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49A3E9-8704-4E26-A519-8215B3E943F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0000" y="6357168"/>
            <a:ext cx="1760150" cy="4616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cap="all" spc="200" baseline="0">
                <a:solidFill>
                  <a:schemeClr val="tx1">
                    <a:alpha val="60000"/>
                  </a:schemeClr>
                </a:solidFill>
                <a:latin typeface="+mj-lt"/>
              </a:defRPr>
            </a:lvl1pPr>
          </a:lstStyle>
          <a:p>
            <a:fld id="{4EC743F4-8769-40B4-85DF-6CB8DE9F66AA}" type="datetimeFigureOut">
              <a:rPr lang="en-US" smtClean="0"/>
              <a:pPr/>
              <a:t>3/14/2025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590E32-87A0-44C2-A299-D45FAB146E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754312" y="6357600"/>
            <a:ext cx="6683376" cy="460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cap="all" spc="300" baseline="0">
                <a:solidFill>
                  <a:schemeClr val="tx1">
                    <a:alpha val="60000"/>
                  </a:schemeClr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1C1A41-01A7-44E2-965B-ACFD4F2806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82800" y="6357600"/>
            <a:ext cx="1760150" cy="460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200" baseline="0">
                <a:solidFill>
                  <a:schemeClr val="tx1">
                    <a:alpha val="60000"/>
                  </a:schemeClr>
                </a:solidFill>
                <a:latin typeface="+mj-lt"/>
              </a:defRPr>
            </a:lvl1pPr>
          </a:lstStyle>
          <a:p>
            <a:fld id="{FF2BD96E-3838-45D2-9031-D3AF67C920A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6214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35" r:id="rId2"/>
    <p:sldLayoutId id="2147483736" r:id="rId3"/>
    <p:sldLayoutId id="2147483737" r:id="rId4"/>
    <p:sldLayoutId id="2147483727" r:id="rId5"/>
    <p:sldLayoutId id="2147483732" r:id="rId6"/>
    <p:sldLayoutId id="2147483728" r:id="rId7"/>
    <p:sldLayoutId id="2147483729" r:id="rId8"/>
    <p:sldLayoutId id="2147483730" r:id="rId9"/>
    <p:sldLayoutId id="2147483731" r:id="rId10"/>
    <p:sldLayoutId id="2147483733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kern="1200" cap="none" spc="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000" indent="-360000" algn="l" defTabSz="914400" rtl="0" eaLnBrk="1" latinLnBrk="0" hangingPunct="1">
        <a:lnSpc>
          <a:spcPct val="150000"/>
        </a:lnSpc>
        <a:spcBef>
          <a:spcPts val="1000"/>
        </a:spcBef>
        <a:buClr>
          <a:schemeClr val="accent3"/>
        </a:buClr>
        <a:buFont typeface="Wingdings" panose="05000000000000000000" pitchFamily="2" charset="2"/>
        <a:buChar char=""/>
        <a:defRPr sz="2000" kern="1200" spc="5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3600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000" b="0" i="1" kern="1200" spc="50" baseline="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080000" indent="-360000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Font typeface="Wingdings" panose="05000000000000000000" pitchFamily="2" charset="2"/>
        <a:buChar char=""/>
        <a:defRPr sz="2000" kern="1200" spc="5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080000" indent="0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FontTx/>
        <a:buNone/>
        <a:defRPr sz="2000" b="0" i="1" kern="1200" spc="50" baseline="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1800000" indent="-360000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Font typeface="Wingdings" panose="05000000000000000000" pitchFamily="2" charset="2"/>
        <a:buChar char=""/>
        <a:defRPr sz="2000" kern="1200" spc="5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1A36AE8-4905-6ADA-0D77-B5A67EA910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5B998F-1D22-2B3D-222E-D9D72C611D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3B9BC3-7CAF-BF4B-827C-7CE0F3CD15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EC743F4-8769-40B4-85DF-6CB8DE9F66AA}" type="datetimeFigureOut">
              <a:rPr lang="en-US" smtClean="0"/>
              <a:pPr/>
              <a:t>3/14/2025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3C90CB-05E9-10D4-56A9-17C2EA929F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E01F6B-1DFD-7E96-FA49-E4E71D0001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F2BD96E-3838-45D2-9031-D3AF67C920A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387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45" r:id="rId6"/>
    <p:sldLayoutId id="2147483746" r:id="rId7"/>
    <p:sldLayoutId id="2147483747" r:id="rId8"/>
    <p:sldLayoutId id="2147483748" r:id="rId9"/>
    <p:sldLayoutId id="2147483749" r:id="rId10"/>
    <p:sldLayoutId id="214748375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-xu2lgyGnj0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8.png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C627EC6-61A4-4CA2-925A-D9C31421C4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logo with white text&#10;&#10;AI-generated content may be incorrect.">
            <a:extLst>
              <a:ext uri="{FF2B5EF4-FFF2-40B4-BE49-F238E27FC236}">
                <a16:creationId xmlns:a16="http://schemas.microsoft.com/office/drawing/2014/main" id="{9587020E-6D8B-680A-AFFC-685DB08345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8621200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85F042-62ED-2901-A496-61EA35C931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/>
              <a:t>Ending Slide</a:t>
            </a:r>
          </a:p>
        </p:txBody>
      </p:sp>
      <p:pic>
        <p:nvPicPr>
          <p:cNvPr id="5" name="Content Placeholder 4" descr="A qr code and a blue background&#10;&#10;AI-generated content may be incorrect.">
            <a:extLst>
              <a:ext uri="{FF2B5EF4-FFF2-40B4-BE49-F238E27FC236}">
                <a16:creationId xmlns:a16="http://schemas.microsoft.com/office/drawing/2014/main" id="{2BCD5B84-57C1-26E7-50AB-423783A04B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6952466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9E4B0A6-2FF5-451B-95FE-5A5DC14552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blue and white background with white text&#10;&#10;AI-generated content may be incorrect.">
            <a:extLst>
              <a:ext uri="{FF2B5EF4-FFF2-40B4-BE49-F238E27FC236}">
                <a16:creationId xmlns:a16="http://schemas.microsoft.com/office/drawing/2014/main" id="{C01440DE-25F6-2453-8356-E553586FF1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74"/>
          <a:stretch/>
        </p:blipFill>
        <p:spPr>
          <a:xfrm>
            <a:off x="20" y="-2"/>
            <a:ext cx="12191980" cy="6858001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0857182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EE2AD96-B495-4E06-9291-B71706F72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3CF6D67-C5A8-4ADD-9E8E-1E38CA1D3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638515" y="639280"/>
            <a:ext cx="6858000" cy="5579440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6909FA0-B515-4681-B7A8-FA281D133B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393206" y="395206"/>
            <a:ext cx="6346209" cy="557608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1C9FE86-FCC3-4A31-AA1C-C882262B7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1528907" y="2818967"/>
            <a:ext cx="2501979" cy="5576080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D96243B-ECED-4B71-8E06-AE9A285EA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425002" y="852793"/>
            <a:ext cx="6858001" cy="5152412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11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09989E4-EFDC-4A90-A633-E0525FB41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818753" y="1128497"/>
            <a:ext cx="4318303" cy="4318303"/>
          </a:xfrm>
          <a:prstGeom prst="ellipse">
            <a:avLst/>
          </a:prstGeom>
          <a:gradFill>
            <a:gsLst>
              <a:gs pos="39000">
                <a:schemeClr val="accent1"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1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B067AD-4547-8502-89F7-3CFF3677A1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396" y="586855"/>
            <a:ext cx="4230100" cy="3387497"/>
          </a:xfrm>
        </p:spPr>
        <p:txBody>
          <a:bodyPr anchor="b">
            <a:normAutofit/>
          </a:bodyPr>
          <a:lstStyle/>
          <a:p>
            <a:pPr algn="r"/>
            <a:r>
              <a:rPr lang="en-IE" sz="4000">
                <a:solidFill>
                  <a:srgbClr val="FFFFFF"/>
                </a:solidFill>
              </a:rPr>
              <a:t>Story and Setting</a:t>
            </a:r>
          </a:p>
        </p:txBody>
      </p:sp>
      <p:pic>
        <p:nvPicPr>
          <p:cNvPr id="5" name="Content Placeholder 4" descr="A group of people looking at a screen">
            <a:hlinkClick r:id="rId3"/>
            <a:extLst>
              <a:ext uri="{FF2B5EF4-FFF2-40B4-BE49-F238E27FC236}">
                <a16:creationId xmlns:a16="http://schemas.microsoft.com/office/drawing/2014/main" id="{005A755D-A50B-AF8F-F76A-CA6D9E93CE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1235" cy="684785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92413AA-ADC3-A8E5-0E59-09744B2E510B}"/>
              </a:ext>
            </a:extLst>
          </p:cNvPr>
          <p:cNvSpPr txBox="1"/>
          <p:nvPr/>
        </p:nvSpPr>
        <p:spPr>
          <a:xfrm>
            <a:off x="3156155" y="5997159"/>
            <a:ext cx="78570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3200">
                <a:solidFill>
                  <a:schemeClr val="tx2">
                    <a:lumMod val="75000"/>
                    <a:lumOff val="25000"/>
                  </a:schemeClr>
                </a:solidFill>
              </a:rPr>
              <a:t>https://youtu.be/-xu2lgyGnj0</a:t>
            </a:r>
          </a:p>
        </p:txBody>
      </p:sp>
    </p:spTree>
    <p:extLst>
      <p:ext uri="{BB962C8B-B14F-4D97-AF65-F5344CB8AC3E}">
        <p14:creationId xmlns:p14="http://schemas.microsoft.com/office/powerpoint/2010/main" val="21076121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825EA3-4272-2E2F-A579-47C9865CA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/>
              <a:t>Core Gameplay Loop</a:t>
            </a:r>
          </a:p>
        </p:txBody>
      </p:sp>
      <p:pic>
        <p:nvPicPr>
          <p:cNvPr id="5" name="Content Placeholder 4" descr="A diagram of a military operation&#10;&#10;AI-generated content may be incorrect.">
            <a:extLst>
              <a:ext uri="{FF2B5EF4-FFF2-40B4-BE49-F238E27FC236}">
                <a16:creationId xmlns:a16="http://schemas.microsoft.com/office/drawing/2014/main" id="{220E10D8-D50B-0134-AA81-4A7C506D44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42560218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A9D6F-C95B-9648-D136-6C076E205C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/>
              <a:t>Key Features</a:t>
            </a:r>
          </a:p>
        </p:txBody>
      </p:sp>
      <p:pic>
        <p:nvPicPr>
          <p:cNvPr id="5" name="Content Placeholder 4" descr="A screen shot of a computer">
            <a:extLst>
              <a:ext uri="{FF2B5EF4-FFF2-40B4-BE49-F238E27FC236}">
                <a16:creationId xmlns:a16="http://schemas.microsoft.com/office/drawing/2014/main" id="{30AA133D-87DF-2E0C-54C3-44AD096843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952570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A3EFF7B1-6CB7-47D1-AD37-B870CA2B21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FA2962B-21B6-4689-A95D-A8FF6ADE47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745280D-ED36-41FE-8EB1-CE597C99CF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117348" y="774914"/>
            <a:ext cx="304800" cy="429768"/>
            <a:chOff x="215328" y="-46937"/>
            <a:chExt cx="304800" cy="2773841"/>
          </a:xfrm>
        </p:grpSpPr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3D26CEB3-5AE4-4088-AD63-396DB50F28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4AA9279A-AD34-474C-834E-6BF658144A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B3589559-7D9A-4ECD-90BB-A5565E2DAE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701B1A71-DCEA-4EB2-8133-98A2CD6F09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80E95A5C-1E97-41C3-9DEC-245FF6DEB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8D3C3374-C720-4FCD-B6CD-AEF1D1A619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7639E2EF-4D23-4EA3-B29E-D6362FF722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730820A4-6CEA-4BF7-8DE4-F5B2D2EB23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F320E002-8AED-4D4F-A104-0585FFFB9A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6A0BF3F3-3A09-42CE-9483-114BD01DD9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B233BD5C-DFC7-4EB7-B348-7C9B5B8D0A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4" name="Rectangle 43">
            <a:extLst>
              <a:ext uri="{FF2B5EF4-FFF2-40B4-BE49-F238E27FC236}">
                <a16:creationId xmlns:a16="http://schemas.microsoft.com/office/drawing/2014/main" id="{A00D2CE1-35C1-46E6-BD59-CEE668BD90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A58DCE86-9AE1-46D1-96D6-04B8B3EDF6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89B74739-D423-4F25-A976-0A6CD86D1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6018E700-FF08-42AA-9237-24E7A74AD3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46B3488A-8A55-403E-B9C9-75AFA0CF53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15089B9D-BA8D-4A64-B95F-33940D9D68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Rectangle 51">
            <a:extLst>
              <a:ext uri="{FF2B5EF4-FFF2-40B4-BE49-F238E27FC236}">
                <a16:creationId xmlns:a16="http://schemas.microsoft.com/office/drawing/2014/main" id="{E18403B7-F2C7-4C07-8522-21C3191090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23B58CC6-A99E-43AF-A467-256F19287F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6" y="5940561"/>
            <a:ext cx="1285875" cy="549007"/>
            <a:chOff x="7029447" y="3514725"/>
            <a:chExt cx="1285875" cy="549007"/>
          </a:xfrm>
        </p:grpSpPr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8FE97852-3A18-4317-B17E-8C45174F9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F9D0BC6E-6D0B-4589-B1BF-372BAA3839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530B892E-E062-4B0A-B79E-E55D36EC9A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8D1A4DF9-C28A-4C0A-B273-702F0C4880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5D8D5A3-E020-C444-2D14-3B5D3D7022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495992"/>
            <a:ext cx="4195140" cy="5638831"/>
          </a:xfrm>
          <a:noFill/>
        </p:spPr>
        <p:txBody>
          <a:bodyPr anchor="ctr">
            <a:normAutofit/>
          </a:bodyPr>
          <a:lstStyle/>
          <a:p>
            <a:r>
              <a:rPr lang="en-IE" sz="4800"/>
              <a:t>Meet The Team</a:t>
            </a:r>
          </a:p>
        </p:txBody>
      </p:sp>
      <p:graphicFrame>
        <p:nvGraphicFramePr>
          <p:cNvPr id="29" name="Content Placeholder 2">
            <a:extLst>
              <a:ext uri="{FF2B5EF4-FFF2-40B4-BE49-F238E27FC236}">
                <a16:creationId xmlns:a16="http://schemas.microsoft.com/office/drawing/2014/main" id="{10F41F8E-C5B1-3D7F-F1A2-E8620A2E592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76890088"/>
              </p:ext>
            </p:extLst>
          </p:nvPr>
        </p:nvGraphicFramePr>
        <p:xfrm>
          <a:off x="4915947" y="866585"/>
          <a:ext cx="6253722" cy="50561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727661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048DD-97C2-ED77-A348-243EF2CC5E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IE"/>
              <a:t>Target Audience</a:t>
            </a:r>
          </a:p>
        </p:txBody>
      </p:sp>
      <p:graphicFrame>
        <p:nvGraphicFramePr>
          <p:cNvPr id="22" name="Content Placeholder 2">
            <a:extLst>
              <a:ext uri="{FF2B5EF4-FFF2-40B4-BE49-F238E27FC236}">
                <a16:creationId xmlns:a16="http://schemas.microsoft.com/office/drawing/2014/main" id="{F971779A-9167-217A-1A27-589CF64A107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15787628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083872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 74">
            <a:extLst>
              <a:ext uri="{FF2B5EF4-FFF2-40B4-BE49-F238E27FC236}">
                <a16:creationId xmlns:a16="http://schemas.microsoft.com/office/drawing/2014/main" id="{D7A453D2-15D8-4403-815F-291FA1634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8161EA6B-09CA-445B-AB0D-8DF76FA92D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7F277EAE-FC73-4AE5-9BDB-0BE814F954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66CC8DCE-8D82-400F-A315-4CD008FDA6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339B13E9-2F1D-489D-842D-20AC7313D1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1E7447BD-F39C-4290-8A87-E61FD98A28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AEB36854-40EE-40C4-A488-60EAA83B27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77165098-3853-4969-9EAF-796B9751F2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A7EF9153-D515-4DA2-A63C-58C0298309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Picture 6" descr="A sketch of a person holding a person&#10;&#10;AI-generated content may be incorrect.">
            <a:extLst>
              <a:ext uri="{FF2B5EF4-FFF2-40B4-BE49-F238E27FC236}">
                <a16:creationId xmlns:a16="http://schemas.microsoft.com/office/drawing/2014/main" id="{FBFD8ADD-E858-5BF7-80A6-192EE9D243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7" t="7549" r="4" b="4"/>
          <a:stretch/>
        </p:blipFill>
        <p:spPr>
          <a:xfrm rot="5400000">
            <a:off x="-345793" y="1269111"/>
            <a:ext cx="2929470" cy="2060013"/>
          </a:xfrm>
          <a:prstGeom prst="rect">
            <a:avLst/>
          </a:prstGeom>
        </p:spPr>
      </p:pic>
      <p:grpSp>
        <p:nvGrpSpPr>
          <p:cNvPr id="87" name="Group 86">
            <a:extLst>
              <a:ext uri="{FF2B5EF4-FFF2-40B4-BE49-F238E27FC236}">
                <a16:creationId xmlns:a16="http://schemas.microsoft.com/office/drawing/2014/main" id="{AF19A774-30A5-488B-9BAF-629C644029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470585" y="561296"/>
            <a:ext cx="304800" cy="429768"/>
            <a:chOff x="215328" y="-46937"/>
            <a:chExt cx="304800" cy="2773841"/>
          </a:xfrm>
        </p:grpSpPr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291EBF88-5B98-4258-A542-14C3AF2E52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8FBC2D58-9E3C-490D-BD7A-61EF07EA79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B6CF1BB4-1C1D-4EDE-BA26-0243FCF83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00C83729-E02F-4512-AFE7-F4792228BD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Content Placeholder 4" descr="A sketch of a person in uniform&#10;&#10;AI-generated content may be incorrect.">
            <a:extLst>
              <a:ext uri="{FF2B5EF4-FFF2-40B4-BE49-F238E27FC236}">
                <a16:creationId xmlns:a16="http://schemas.microsoft.com/office/drawing/2014/main" id="{9499042A-20A2-E0B7-3D8B-999E247A97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96" t="1397" r="13360" b="1988"/>
          <a:stretch/>
        </p:blipFill>
        <p:spPr>
          <a:xfrm>
            <a:off x="2457930" y="858076"/>
            <a:ext cx="1548275" cy="2882081"/>
          </a:xfrm>
          <a:prstGeom prst="rect">
            <a:avLst/>
          </a:prstGeom>
        </p:spPr>
      </p:pic>
      <p:pic>
        <p:nvPicPr>
          <p:cNvPr id="11" name="Picture 10" descr="A sketch of a jellyfish&#10;&#10;AI-generated content may be incorrect.">
            <a:extLst>
              <a:ext uri="{FF2B5EF4-FFF2-40B4-BE49-F238E27FC236}">
                <a16:creationId xmlns:a16="http://schemas.microsoft.com/office/drawing/2014/main" id="{6956B1D0-1782-DE29-200C-3AD018A2BB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5" r="4" b="186"/>
          <a:stretch/>
        </p:blipFill>
        <p:spPr>
          <a:xfrm>
            <a:off x="4279937" y="836927"/>
            <a:ext cx="2228226" cy="2929470"/>
          </a:xfrm>
          <a:prstGeom prst="rect">
            <a:avLst/>
          </a:prstGeom>
        </p:spPr>
      </p:pic>
      <p:sp>
        <p:nvSpPr>
          <p:cNvPr id="93" name="Rectangle 92">
            <a:extLst>
              <a:ext uri="{FF2B5EF4-FFF2-40B4-BE49-F238E27FC236}">
                <a16:creationId xmlns:a16="http://schemas.microsoft.com/office/drawing/2014/main" id="{B8114C98-A349-4111-A123-E8EAB86ABE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670FB431-AE18-414D-92F4-1D12D1991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24467063-D74E-4D42-8790-B9F6D69584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A1D19BAC-1681-47BC-AAF5-92FAFFF6F4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94347C2B-E846-452C-97AA-7E254FC1CE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10EA2B35-7959-4C2A-84AA-FF5D94FED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Picture 8" descr="A drawing of a person&#10;&#10;AI-generated content may be incorrect.">
            <a:extLst>
              <a:ext uri="{FF2B5EF4-FFF2-40B4-BE49-F238E27FC236}">
                <a16:creationId xmlns:a16="http://schemas.microsoft.com/office/drawing/2014/main" id="{697D3A53-0998-DC75-0077-1C4A465826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12" t="8240" r="718" b="4"/>
          <a:stretch/>
        </p:blipFill>
        <p:spPr>
          <a:xfrm rot="5400000">
            <a:off x="6407673" y="1261044"/>
            <a:ext cx="2988757" cy="2044606"/>
          </a:xfrm>
          <a:prstGeom prst="rect">
            <a:avLst/>
          </a:prstGeom>
        </p:spPr>
      </p:pic>
      <p:sp>
        <p:nvSpPr>
          <p:cNvPr id="101" name="Rectangle 100">
            <a:extLst>
              <a:ext uri="{FF2B5EF4-FFF2-40B4-BE49-F238E27FC236}">
                <a16:creationId xmlns:a16="http://schemas.microsoft.com/office/drawing/2014/main" id="{E2D3D3F2-ABBB-4453-B1C5-1BEBF7E4D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8214E4A5-A0D2-42C4-8D14-D2A7E495F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6" y="5940561"/>
            <a:ext cx="1285875" cy="549007"/>
            <a:chOff x="7029447" y="3514725"/>
            <a:chExt cx="1285875" cy="549007"/>
          </a:xfrm>
        </p:grpSpPr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7494D7A0-6B21-41E8-A7D3-0033BBB791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1E141D7D-32B0-448E-A666-EA8703AFCF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8D87E268-6345-420F-8B97-B37ED0410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35E1622E-7FA6-4760-A2BF-A8105EBF7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DBA63BA-2471-4F25-8606-D52473DB55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4018137"/>
            <a:ext cx="4550664" cy="2129586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Concept Art</a:t>
            </a:r>
          </a:p>
        </p:txBody>
      </p:sp>
      <p:sp>
        <p:nvSpPr>
          <p:cNvPr id="61" name="Content Placeholder 21">
            <a:extLst>
              <a:ext uri="{FF2B5EF4-FFF2-40B4-BE49-F238E27FC236}">
                <a16:creationId xmlns:a16="http://schemas.microsoft.com/office/drawing/2014/main" id="{01237D93-9BB7-8A46-A5C5-EBFBFB6E23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74615" y="4197650"/>
            <a:ext cx="5994666" cy="2129599"/>
          </a:xfrm>
          <a:noFill/>
        </p:spPr>
        <p:txBody>
          <a:bodyPr anchor="t">
            <a:norm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VIP Design Concept 1</a:t>
            </a:r>
          </a:p>
          <a:p>
            <a:r>
              <a:rPr lang="en-US" sz="1800" dirty="0">
                <a:solidFill>
                  <a:schemeClr val="bg1"/>
                </a:solidFill>
              </a:rPr>
              <a:t>VIP Design Concept 2</a:t>
            </a:r>
          </a:p>
          <a:p>
            <a:r>
              <a:rPr lang="en-US" sz="1800" dirty="0">
                <a:solidFill>
                  <a:schemeClr val="bg1"/>
                </a:solidFill>
              </a:rPr>
              <a:t>Enemy Concept 1</a:t>
            </a:r>
          </a:p>
          <a:p>
            <a:r>
              <a:rPr lang="en-US" sz="1800" dirty="0">
                <a:solidFill>
                  <a:schemeClr val="bg1"/>
                </a:solidFill>
              </a:rPr>
              <a:t>Player Unit Concept Design</a:t>
            </a:r>
          </a:p>
          <a:p>
            <a:r>
              <a:rPr lang="en-US" sz="1800" dirty="0">
                <a:solidFill>
                  <a:schemeClr val="bg1"/>
                </a:solidFill>
              </a:rPr>
              <a:t>Player Unit 3D Model</a:t>
            </a:r>
          </a:p>
        </p:txBody>
      </p:sp>
      <p:pic>
        <p:nvPicPr>
          <p:cNvPr id="13" name="Picture 12" descr="A cartoon of a person with a head&#10;&#10;AI-generated content may be incorrect.">
            <a:extLst>
              <a:ext uri="{FF2B5EF4-FFF2-40B4-BE49-F238E27FC236}">
                <a16:creationId xmlns:a16="http://schemas.microsoft.com/office/drawing/2014/main" id="{1B6CCF01-4030-C697-E5E0-A01396419AB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41" r="14112"/>
          <a:stretch/>
        </p:blipFill>
        <p:spPr>
          <a:xfrm>
            <a:off x="9413833" y="793008"/>
            <a:ext cx="2287038" cy="2964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0668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 descr="A blue and green light&#10;&#10;AI-generated content may be incorrect.">
            <a:extLst>
              <a:ext uri="{FF2B5EF4-FFF2-40B4-BE49-F238E27FC236}">
                <a16:creationId xmlns:a16="http://schemas.microsoft.com/office/drawing/2014/main" id="{D0AF0315-7125-87D6-D271-8961378B20F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rcRect t="2132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9247962-3218-02DE-D01A-D007931D72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IE">
                <a:solidFill>
                  <a:srgbClr val="FFFFFF"/>
                </a:solidFill>
              </a:rPr>
              <a:t>Fitting The Brief</a:t>
            </a:r>
          </a:p>
        </p:txBody>
      </p:sp>
      <p:graphicFrame>
        <p:nvGraphicFramePr>
          <p:cNvPr id="22" name="Content Placeholder 2">
            <a:extLst>
              <a:ext uri="{FF2B5EF4-FFF2-40B4-BE49-F238E27FC236}">
                <a16:creationId xmlns:a16="http://schemas.microsoft.com/office/drawing/2014/main" id="{5674139F-F862-EDDD-3900-03BC5EC0E94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07211288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1667700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FrostyVTI">
  <a:themeElements>
    <a:clrScheme name="Frosty">
      <a:dk1>
        <a:sysClr val="windowText" lastClr="000000"/>
      </a:dk1>
      <a:lt1>
        <a:sysClr val="window" lastClr="FFFFFF"/>
      </a:lt1>
      <a:dk2>
        <a:srgbClr val="0B2827"/>
      </a:dk2>
      <a:lt2>
        <a:srgbClr val="DAE3E3"/>
      </a:lt2>
      <a:accent1>
        <a:srgbClr val="767E37"/>
      </a:accent1>
      <a:accent2>
        <a:srgbClr val="B495C2"/>
      </a:accent2>
      <a:accent3>
        <a:srgbClr val="8FA3A3"/>
      </a:accent3>
      <a:accent4>
        <a:srgbClr val="CE7F01"/>
      </a:accent4>
      <a:accent5>
        <a:srgbClr val="D15A29"/>
      </a:accent5>
      <a:accent6>
        <a:srgbClr val="B88470"/>
      </a:accent6>
      <a:hlink>
        <a:srgbClr val="B57001"/>
      </a:hlink>
      <a:folHlink>
        <a:srgbClr val="996209"/>
      </a:folHlink>
    </a:clrScheme>
    <a:fontScheme name="Frosted Leaf">
      <a:majorFont>
        <a:latin typeface="Goudy Old Style"/>
        <a:ea typeface=""/>
        <a:cs typeface=""/>
      </a:majorFont>
      <a:minorFont>
        <a:latin typeface="Avenir Next LT Pro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ostyVTI" id="{DD283BC3-E0B6-4E4B-91CF-F0F54D51BB21}" vid="{3EE220F7-F497-4893-BE1F-7BB1D607421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3D0FFD81DED5D47990B61B88B1E5394" ma:contentTypeVersion="1" ma:contentTypeDescription="Create a new document." ma:contentTypeScope="" ma:versionID="0114fbc025318b9d40b24b357013f3fb">
  <xsd:schema xmlns:xsd="http://www.w3.org/2001/XMLSchema" xmlns:xs="http://www.w3.org/2001/XMLSchema" xmlns:p="http://schemas.microsoft.com/office/2006/metadata/properties" xmlns:ns3="d37cd3a3-e9e0-4a27-91f5-b56ced9e5536" targetNamespace="http://schemas.microsoft.com/office/2006/metadata/properties" ma:root="true" ma:fieldsID="27444d367c13d271ad6dac4c82d40a0e" ns3:_="">
    <xsd:import namespace="d37cd3a3-e9e0-4a27-91f5-b56ced9e5536"/>
    <xsd:element name="properties">
      <xsd:complexType>
        <xsd:sequence>
          <xsd:element name="documentManagement">
            <xsd:complexType>
              <xsd:all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37cd3a3-e9e0-4a27-91f5-b56ced9e5536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8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F6B9A1B-04F9-4969-914A-FED9ED0B848B}">
  <ds:schemaRefs>
    <ds:schemaRef ds:uri="http://www.w3.org/XML/1998/namespace"/>
    <ds:schemaRef ds:uri="http://purl.org/dc/dcmitype/"/>
    <ds:schemaRef ds:uri="http://purl.org/dc/terms/"/>
    <ds:schemaRef ds:uri="http://schemas.microsoft.com/office/2006/documentManagement/types"/>
    <ds:schemaRef ds:uri="http://schemas.microsoft.com/office/2006/metadata/properties"/>
    <ds:schemaRef ds:uri="http://purl.org/dc/elements/1.1/"/>
    <ds:schemaRef ds:uri="http://schemas.microsoft.com/office/infopath/2007/PartnerControls"/>
    <ds:schemaRef ds:uri="http://schemas.openxmlformats.org/package/2006/metadata/core-properties"/>
    <ds:schemaRef ds:uri="d37cd3a3-e9e0-4a27-91f5-b56ced9e5536"/>
  </ds:schemaRefs>
</ds:datastoreItem>
</file>

<file path=customXml/itemProps2.xml><?xml version="1.0" encoding="utf-8"?>
<ds:datastoreItem xmlns:ds="http://schemas.openxmlformats.org/officeDocument/2006/customXml" ds:itemID="{7EDE9706-A294-4DF9-A470-C0033DAFD0F8}">
  <ds:schemaRefs>
    <ds:schemaRef ds:uri="d37cd3a3-e9e0-4a27-91f5-b56ced9e5536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5977C130-A072-47A8-AEF1-0C944904BB2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132</Words>
  <Application>Microsoft Office PowerPoint</Application>
  <PresentationFormat>Widescreen</PresentationFormat>
  <Paragraphs>31</Paragraphs>
  <Slides>10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Aptos</vt:lpstr>
      <vt:lpstr>Aptos Display</vt:lpstr>
      <vt:lpstr>Arial</vt:lpstr>
      <vt:lpstr>Avenir Next LT Pro</vt:lpstr>
      <vt:lpstr>Goudy Old Style</vt:lpstr>
      <vt:lpstr>Wingdings</vt:lpstr>
      <vt:lpstr>FrostyVTI</vt:lpstr>
      <vt:lpstr>Office Theme</vt:lpstr>
      <vt:lpstr>PowerPoint Presentation</vt:lpstr>
      <vt:lpstr>PowerPoint Presentation</vt:lpstr>
      <vt:lpstr>Story and Setting</vt:lpstr>
      <vt:lpstr>Core Gameplay Loop</vt:lpstr>
      <vt:lpstr>Key Features</vt:lpstr>
      <vt:lpstr>Meet The Team</vt:lpstr>
      <vt:lpstr>Target Audience</vt:lpstr>
      <vt:lpstr>Concept Art</vt:lpstr>
      <vt:lpstr>Fitting The Brief</vt:lpstr>
      <vt:lpstr>Ending Slide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C23423522 David Arimuyi Adebayo Fatoye</dc:creator>
  <cp:lastModifiedBy>C23382866 Joseph O Shea</cp:lastModifiedBy>
  <cp:revision>1</cp:revision>
  <dcterms:created xsi:type="dcterms:W3CDTF">2025-03-13T12:30:18Z</dcterms:created>
  <dcterms:modified xsi:type="dcterms:W3CDTF">2025-03-14T13:35:25Z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0x01010043D0FFD81DED5D47990B61B88B1E5394</vt:lpwstr>
  </property>
</Properties>
</file>